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6" r:id="rId1"/>
  </p:sldMasterIdLst>
  <p:notesMasterIdLst>
    <p:notesMasterId r:id="rId39"/>
  </p:notesMasterIdLst>
  <p:sldIdLst>
    <p:sldId id="338" r:id="rId2"/>
    <p:sldId id="369" r:id="rId3"/>
    <p:sldId id="370" r:id="rId4"/>
    <p:sldId id="339" r:id="rId5"/>
    <p:sldId id="347" r:id="rId6"/>
    <p:sldId id="371" r:id="rId7"/>
    <p:sldId id="359" r:id="rId8"/>
    <p:sldId id="372" r:id="rId9"/>
    <p:sldId id="340" r:id="rId10"/>
    <p:sldId id="343" r:id="rId11"/>
    <p:sldId id="341" r:id="rId12"/>
    <p:sldId id="368" r:id="rId13"/>
    <p:sldId id="373" r:id="rId14"/>
    <p:sldId id="344" r:id="rId15"/>
    <p:sldId id="374" r:id="rId16"/>
    <p:sldId id="358" r:id="rId17"/>
    <p:sldId id="349" r:id="rId18"/>
    <p:sldId id="361" r:id="rId19"/>
    <p:sldId id="362" r:id="rId20"/>
    <p:sldId id="363" r:id="rId21"/>
    <p:sldId id="364" r:id="rId22"/>
    <p:sldId id="365" r:id="rId23"/>
    <p:sldId id="366" r:id="rId24"/>
    <p:sldId id="367" r:id="rId25"/>
    <p:sldId id="350" r:id="rId26"/>
    <p:sldId id="375" r:id="rId27"/>
    <p:sldId id="376" r:id="rId28"/>
    <p:sldId id="346" r:id="rId29"/>
    <p:sldId id="381" r:id="rId30"/>
    <p:sldId id="351" r:id="rId31"/>
    <p:sldId id="378" r:id="rId32"/>
    <p:sldId id="354" r:id="rId33"/>
    <p:sldId id="379" r:id="rId34"/>
    <p:sldId id="380" r:id="rId35"/>
    <p:sldId id="355" r:id="rId36"/>
    <p:sldId id="356" r:id="rId37"/>
    <p:sldId id="357" r:id="rId38"/>
  </p:sldIdLst>
  <p:sldSz cx="9144000" cy="5143500" type="screen16x9"/>
  <p:notesSz cx="6858000" cy="9144000"/>
  <p:embeddedFontLst>
    <p:embeddedFont>
      <p:font typeface="Audiowide" panose="02000503000000020004" pitchFamily="2" charset="0"/>
      <p:regular r:id="rId40"/>
    </p:embeddedFont>
    <p:embeddedFont>
      <p:font typeface="ELAND ChoiceOTF Bold" panose="02020503020101020101" pitchFamily="18" charset="-127"/>
      <p:bold r:id="rId41"/>
    </p:embeddedFont>
    <p:embeddedFont>
      <p:font typeface="Elice DigitalBaeum" panose="020B0600000101010101" pitchFamily="34" charset="-127"/>
      <p:regular r:id="rId42"/>
      <p:bold r:id="rId43"/>
    </p:embeddedFont>
    <p:embeddedFont>
      <p:font typeface="Lato Light" panose="020F0302020204030204" pitchFamily="34" charset="0"/>
      <p:regular r:id="rId44"/>
      <p:bold r:id="rId45"/>
      <p:italic r:id="rId46"/>
      <p:boldItalic r:id="rId47"/>
    </p:embeddedFont>
    <p:embeddedFont>
      <p:font typeface="Unica One" panose="02000506000000020004" pitchFamily="2" charset="0"/>
      <p:regular r:id="rId48"/>
    </p:embeddedFont>
    <p:embeddedFont>
      <p:font typeface="WemakepriceOTF" panose="020B0600000101010101" pitchFamily="34" charset="-127"/>
      <p:regular r:id="rId49"/>
    </p:embeddedFont>
    <p:embeddedFont>
      <p:font typeface="WemakepriceOTF Bold" panose="020B0600000101010101" pitchFamily="34" charset="-127"/>
      <p:bold r:id="rId50"/>
    </p:embeddedFont>
    <p:embeddedFont>
      <p:font typeface="WemakepriceOTF SemiBold" panose="020B0600000101010101" pitchFamily="34" charset="-127"/>
      <p:regular r:id="rId51"/>
      <p:bold r:id="rId5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01. 도입" id="{510F178F-73FF-D74E-9F0A-4FEF162C9600}">
          <p14:sldIdLst>
            <p14:sldId id="338"/>
            <p14:sldId id="369"/>
          </p14:sldIdLst>
        </p14:section>
        <p14:section name="02. 팀소개" id="{119042C9-CB14-AA4B-8C14-2690A48ACB76}">
          <p14:sldIdLst>
            <p14:sldId id="370"/>
            <p14:sldId id="339"/>
            <p14:sldId id="347"/>
          </p14:sldIdLst>
        </p14:section>
        <p14:section name="03. 프로젝트 소개" id="{8028F2A0-E713-A049-86FC-597EF39E9583}">
          <p14:sldIdLst>
            <p14:sldId id="371"/>
            <p14:sldId id="359"/>
            <p14:sldId id="372"/>
            <p14:sldId id="340"/>
            <p14:sldId id="343"/>
            <p14:sldId id="341"/>
            <p14:sldId id="368"/>
            <p14:sldId id="373"/>
            <p14:sldId id="344"/>
            <p14:sldId id="374"/>
            <p14:sldId id="358"/>
            <p14:sldId id="349"/>
            <p14:sldId id="361"/>
            <p14:sldId id="362"/>
            <p14:sldId id="363"/>
            <p14:sldId id="364"/>
            <p14:sldId id="365"/>
            <p14:sldId id="366"/>
            <p14:sldId id="367"/>
            <p14:sldId id="350"/>
            <p14:sldId id="375"/>
            <p14:sldId id="376"/>
          </p14:sldIdLst>
        </p14:section>
        <p14:section name="04. 시연영상 &amp; 테스트 결과" id="{D70722E7-8E84-1A4D-B217-A8E2FB46E36C}">
          <p14:sldIdLst>
            <p14:sldId id="346"/>
            <p14:sldId id="381"/>
            <p14:sldId id="351"/>
            <p14:sldId id="378"/>
          </p14:sldIdLst>
        </p14:section>
        <p14:section name="05. 트러블슈팅" id="{224C2F48-103A-5548-8885-2C412DCC2C2A}">
          <p14:sldIdLst>
            <p14:sldId id="354"/>
            <p14:sldId id="379"/>
            <p14:sldId id="380"/>
          </p14:sldIdLst>
        </p14:section>
        <p14:section name="05. 한계점 &amp; 개선방향" id="{9319B992-D733-3945-B1CE-F9F0F9234699}">
          <p14:sldIdLst>
            <p14:sldId id="355"/>
          </p14:sldIdLst>
        </p14:section>
        <p14:section name="06. 소감 및 마무리 인사" id="{D485469B-848D-8A4A-84B8-B2A90CA6341F}">
          <p14:sldIdLst>
            <p14:sldId id="356"/>
            <p14:sldId id="357"/>
          </p14:sldIdLst>
        </p14:section>
        <p14:section name="기본 구역" id="{52B29820-79D2-F843-8A49-2A61555E3CB7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57" userDrawn="1">
          <p15:clr>
            <a:srgbClr val="A4A3A4"/>
          </p15:clr>
        </p15:guide>
        <p15:guide id="3" pos="115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2262C"/>
    <a:srgbClr val="F4FAEA"/>
    <a:srgbClr val="E8E8E8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452D488-A187-4562-B1A9-E01B9B50A7E4}">
  <a:tblStyle styleId="{9452D488-A187-4562-B1A9-E01B9B50A7E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25"/>
    <p:restoredTop sz="73061" autoAdjust="0"/>
  </p:normalViewPr>
  <p:slideViewPr>
    <p:cSldViewPr snapToGrid="0" snapToObjects="1" showGuides="1">
      <p:cViewPr varScale="1">
        <p:scale>
          <a:sx n="116" d="100"/>
          <a:sy n="116" d="100"/>
        </p:scale>
        <p:origin x="1808" y="184"/>
      </p:cViewPr>
      <p:guideLst>
        <p:guide orient="horz" pos="1620"/>
        <p:guide pos="2857"/>
        <p:guide pos="115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50" Type="http://schemas.openxmlformats.org/officeDocument/2006/relationships/font" Target="fonts/font11.fntdata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5.fntdata"/><Relationship Id="rId52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4.fntdata"/><Relationship Id="rId48" Type="http://schemas.openxmlformats.org/officeDocument/2006/relationships/font" Target="fonts/font9.fntdata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1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7.fntdata"/><Relationship Id="rId20" Type="http://schemas.openxmlformats.org/officeDocument/2006/relationships/slide" Target="slides/slide19.xml"/><Relationship Id="rId41" Type="http://schemas.openxmlformats.org/officeDocument/2006/relationships/font" Target="fonts/font2.fntdata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플로우차트</a:t>
            </a:r>
            <a:r>
              <a:rPr lang="ko-KR" altLang="en-US" dirty="0"/>
              <a:t> 선 흰색으로 변경할 것</a:t>
            </a:r>
            <a:endParaRPr lang="en-US" altLang="ko-KR" dirty="0"/>
          </a:p>
          <a:p>
            <a:r>
              <a:rPr lang="ko-KR" altLang="en-US" dirty="0"/>
              <a:t>구조부분 작게 바꿔서 눈에 띄지 않게 배치할 것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052865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9532806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ko-KR" altLang="en-US" dirty="0"/>
              <a:t>등급이름 </a:t>
            </a:r>
            <a:r>
              <a:rPr lang="en-US" altLang="ko-KR" dirty="0"/>
              <a:t>: </a:t>
            </a:r>
            <a:r>
              <a:rPr lang="ko-KR" altLang="en-US" dirty="0"/>
              <a:t>왼쪽부터 실버 </a:t>
            </a:r>
            <a:r>
              <a:rPr lang="en-US" altLang="ko-KR" dirty="0"/>
              <a:t>– </a:t>
            </a:r>
            <a:r>
              <a:rPr lang="ko-KR" altLang="en-US" dirty="0"/>
              <a:t>브론즈 </a:t>
            </a:r>
            <a:r>
              <a:rPr lang="en-US" altLang="ko-KR" dirty="0"/>
              <a:t>– </a:t>
            </a:r>
            <a:r>
              <a:rPr lang="ko-KR" altLang="en-US" dirty="0"/>
              <a:t>토파즈 </a:t>
            </a:r>
            <a:r>
              <a:rPr lang="en-US" altLang="ko-KR" dirty="0"/>
              <a:t>– </a:t>
            </a:r>
            <a:r>
              <a:rPr lang="ko-KR" altLang="en-US" dirty="0"/>
              <a:t>골드 </a:t>
            </a:r>
            <a:r>
              <a:rPr lang="en-US" altLang="ko-KR" dirty="0"/>
              <a:t>- </a:t>
            </a:r>
            <a:r>
              <a:rPr lang="ko-KR" altLang="en-US" dirty="0"/>
              <a:t>에메랄드</a:t>
            </a:r>
          </a:p>
        </p:txBody>
      </p:sp>
    </p:spTree>
    <p:extLst>
      <p:ext uri="{BB962C8B-B14F-4D97-AF65-F5344CB8AC3E}">
        <p14:creationId xmlns:p14="http://schemas.microsoft.com/office/powerpoint/2010/main" val="15020672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4599975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여기서 </a:t>
            </a:r>
            <a:r>
              <a:rPr kumimoji="1" lang="ko-KR" altLang="en-US" dirty="0" err="1"/>
              <a:t>부터</a:t>
            </a:r>
            <a:r>
              <a:rPr kumimoji="1" lang="ko-KR" altLang="en-US" dirty="0"/>
              <a:t> 골프 포즈 이미지는 재효님이 </a:t>
            </a:r>
            <a:r>
              <a:rPr kumimoji="1" lang="ko-KR" altLang="en-US" dirty="0" err="1"/>
              <a:t>디텍션</a:t>
            </a:r>
            <a:r>
              <a:rPr kumimoji="1" lang="ko-KR" altLang="en-US" dirty="0"/>
              <a:t> 해서 키포인트 그린 걸로 다시 보내 드린다고 합니다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받아서 사용하세요</a:t>
            </a:r>
            <a:r>
              <a:rPr kumimoji="1" lang="en-US" altLang="ko-KR" dirty="0"/>
              <a:t>!</a:t>
            </a:r>
          </a:p>
          <a:p>
            <a:r>
              <a:rPr kumimoji="1" lang="ko-KR" altLang="en-US" dirty="0"/>
              <a:t>참고문헌책 언급 주석 다 뺄 것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0895100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kumimoji="1" lang="en-US" altLang="ko-KR" dirty="0"/>
              <a:t>(</a:t>
            </a:r>
            <a:r>
              <a:rPr kumimoji="1" lang="ko-KR" altLang="en-US" dirty="0" err="1"/>
              <a:t>대본내용입니다</a:t>
            </a:r>
            <a:r>
              <a:rPr kumimoji="1" lang="ko-KR" altLang="en-US" dirty="0"/>
              <a:t> 페이지 변경하지 마세요</a:t>
            </a:r>
            <a:r>
              <a:rPr kumimoji="1" lang="en-US" altLang="ko-KR" dirty="0"/>
              <a:t>)</a:t>
            </a:r>
          </a:p>
          <a:p>
            <a:pPr marL="158750" indent="0">
              <a:buNone/>
            </a:pPr>
            <a:r>
              <a:rPr kumimoji="1" lang="en-US" altLang="ko-KR" dirty="0"/>
              <a:t>- </a:t>
            </a:r>
            <a:r>
              <a:rPr kumimoji="1" lang="ko-KR" altLang="en-US" dirty="0"/>
              <a:t>양 허리 사이에 양 손목이 들어왔을 때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9972896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양쪽 손목이 오른쪽 허리보다 오른쪽에 있을 때</a:t>
            </a:r>
            <a:endParaRPr kumimoji="1" lang="en-US" altLang="ko-KR" dirty="0"/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kumimoji="1" lang="en-US" altLang="ko-KR" dirty="0"/>
              <a:t>(</a:t>
            </a:r>
            <a:r>
              <a:rPr kumimoji="1" lang="ko-KR" altLang="en-US" dirty="0" err="1"/>
              <a:t>대본내용입니다</a:t>
            </a:r>
            <a:r>
              <a:rPr kumimoji="1" lang="ko-KR" altLang="en-US" dirty="0"/>
              <a:t> 페이지 변경하지 마세요</a:t>
            </a:r>
            <a:r>
              <a:rPr kumimoji="1" lang="en-US" altLang="ko-KR" dirty="0"/>
              <a:t>)</a:t>
            </a:r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1271298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양쪽 손목이 오른쪽 어깨보다 위로 올라갔을 때</a:t>
            </a:r>
            <a:endParaRPr lang="en-US" altLang="ko-KR" dirty="0"/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kumimoji="1" lang="en-US" altLang="ko-KR" dirty="0"/>
              <a:t>(</a:t>
            </a:r>
            <a:r>
              <a:rPr kumimoji="1" lang="ko-KR" altLang="en-US" dirty="0" err="1"/>
              <a:t>대본내용입니다</a:t>
            </a:r>
            <a:r>
              <a:rPr kumimoji="1" lang="ko-KR" altLang="en-US" dirty="0"/>
              <a:t> 페이지 변경하지 마세요</a:t>
            </a:r>
            <a:r>
              <a:rPr kumimoji="1" lang="en-US" altLang="ko-KR" dirty="0"/>
              <a:t>)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766082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탑스윙이 끝난 이후에 양손이 허리보다 오른쪽에 있고 허리보다 아래에 있을 때</a:t>
            </a:r>
            <a:endParaRPr lang="en-US" altLang="ko-KR" dirty="0"/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kumimoji="1" lang="en-US" altLang="ko-KR" dirty="0"/>
              <a:t>(</a:t>
            </a:r>
            <a:r>
              <a:rPr kumimoji="1" lang="ko-KR" altLang="en-US" dirty="0" err="1"/>
              <a:t>대본내용입니다</a:t>
            </a:r>
            <a:r>
              <a:rPr kumimoji="1" lang="ko-KR" altLang="en-US" dirty="0"/>
              <a:t> 페이지 변경하지 마세요</a:t>
            </a:r>
            <a:r>
              <a:rPr kumimoji="1" lang="en-US" altLang="ko-KR" dirty="0"/>
              <a:t>)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2941558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다운스윙이 이루어진 다음 발목사이에 양손목이 들어올 때</a:t>
            </a:r>
            <a:endParaRPr lang="en-US" altLang="ko-KR" dirty="0"/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kumimoji="1" lang="en-US" altLang="ko-KR" dirty="0"/>
              <a:t>(</a:t>
            </a:r>
            <a:r>
              <a:rPr kumimoji="1" lang="ko-KR" altLang="en-US" dirty="0" err="1"/>
              <a:t>대본내용입니다</a:t>
            </a:r>
            <a:r>
              <a:rPr kumimoji="1" lang="ko-KR" altLang="en-US" dirty="0"/>
              <a:t> 페이지 변경하지 마세요</a:t>
            </a:r>
            <a:r>
              <a:rPr kumimoji="1" lang="en-US" altLang="ko-KR" dirty="0"/>
              <a:t>)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060390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69850778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양손목이 왼쪽 허리보다 왼쪽에 있을 때</a:t>
            </a:r>
            <a:endParaRPr lang="en-US" altLang="ko-KR" dirty="0"/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kumimoji="1" lang="en-US" altLang="ko-KR" dirty="0"/>
              <a:t>(</a:t>
            </a:r>
            <a:r>
              <a:rPr kumimoji="1" lang="ko-KR" altLang="en-US" dirty="0" err="1"/>
              <a:t>대본내용입니다</a:t>
            </a:r>
            <a:r>
              <a:rPr kumimoji="1" lang="ko-KR" altLang="en-US" dirty="0"/>
              <a:t> 페이지 변경하지 마세요</a:t>
            </a:r>
            <a:r>
              <a:rPr kumimoji="1" lang="en-US" altLang="ko-KR" dirty="0"/>
              <a:t>)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8854153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양쪽 손목이 왼쪽 어깨 위로 올라갔을 때</a:t>
            </a:r>
            <a:endParaRPr lang="en-US" altLang="ko-KR" dirty="0"/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kumimoji="1" lang="en-US" altLang="ko-KR" dirty="0"/>
              <a:t>(</a:t>
            </a:r>
            <a:r>
              <a:rPr kumimoji="1" lang="ko-KR" altLang="en-US" dirty="0"/>
              <a:t>대본 내용입니다 페이지 변경하지 마세요</a:t>
            </a:r>
            <a:r>
              <a:rPr kumimoji="1" lang="en-US" altLang="ko-KR" dirty="0"/>
              <a:t>)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7469248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4939612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앞 페이지에서 넘어올 때</a:t>
            </a:r>
            <a:r>
              <a:rPr lang="en-US" altLang="ko-KR" dirty="0"/>
              <a:t>, 2</a:t>
            </a:r>
            <a:r>
              <a:rPr lang="ko-KR" altLang="en-US" dirty="0"/>
              <a:t>단계박스에서 나오는 줄 애니메이션과 페이지 넘김 부분이 동시에 진행되게 변 경 부탁드려요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78933182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kumimoji="1" lang="en-US" altLang="en-US" dirty="0"/>
              <a:t>- </a:t>
            </a:r>
            <a:r>
              <a:rPr kumimoji="1" lang="ko-KR" altLang="en-US" dirty="0"/>
              <a:t>사용자 등급 표시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72535423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(</a:t>
            </a:r>
            <a:r>
              <a:rPr lang="ko-KR" altLang="en-US" dirty="0"/>
              <a:t>나오는 시연영상 장면에 맞는 간단한 설명만 들어갈 예정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1901081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en-US" dirty="0"/>
              <a:t>“82%” – (</a:t>
            </a:r>
            <a:r>
              <a:rPr kumimoji="1" lang="ko-KR" altLang="en-US" dirty="0"/>
              <a:t>총 </a:t>
            </a:r>
            <a:r>
              <a:rPr kumimoji="1" lang="en-US" altLang="ko-KR" dirty="0"/>
              <a:t>1075</a:t>
            </a:r>
            <a:r>
              <a:rPr kumimoji="1" lang="ko-KR" altLang="en-US" dirty="0"/>
              <a:t>장중 </a:t>
            </a:r>
            <a:r>
              <a:rPr kumimoji="1" lang="en-US" altLang="ko-KR" dirty="0"/>
              <a:t>884</a:t>
            </a:r>
            <a:r>
              <a:rPr kumimoji="1" lang="ko-KR" altLang="en-US" dirty="0"/>
              <a:t>장이니까 이걸 원형</a:t>
            </a:r>
            <a:r>
              <a:rPr kumimoji="1" lang="en-US" altLang="ko-KR" dirty="0"/>
              <a:t>(</a:t>
            </a:r>
            <a:r>
              <a:rPr kumimoji="1" lang="ko-KR" altLang="en-US" dirty="0"/>
              <a:t>파이</a:t>
            </a:r>
            <a:r>
              <a:rPr kumimoji="1" lang="en-US" altLang="ko-KR" dirty="0"/>
              <a:t>)</a:t>
            </a:r>
            <a:r>
              <a:rPr kumimoji="1" lang="ko-KR" altLang="en-US" dirty="0"/>
              <a:t>차트로 만들어서 시각화</a:t>
            </a:r>
            <a:endParaRPr kumimoji="1" lang="en-US" altLang="en-US" dirty="0"/>
          </a:p>
          <a:p>
            <a:pPr marL="158750" indent="0">
              <a:buNone/>
            </a:pPr>
            <a:endParaRPr kumimoji="1" lang="en-US" altLang="en-US" dirty="0"/>
          </a:p>
          <a:p>
            <a:r>
              <a:rPr kumimoji="1" lang="en-US" altLang="en-US" dirty="0"/>
              <a:t>“</a:t>
            </a:r>
            <a:r>
              <a:rPr kumimoji="1" lang="ko-KR" altLang="en-US" dirty="0"/>
              <a:t>이미지당 </a:t>
            </a:r>
            <a:r>
              <a:rPr kumimoji="1" lang="en-US" altLang="ko-KR" dirty="0"/>
              <a:t>0.1</a:t>
            </a:r>
            <a:r>
              <a:rPr kumimoji="1" lang="ko-KR" altLang="en-US" dirty="0"/>
              <a:t>초</a:t>
            </a:r>
            <a:r>
              <a:rPr kumimoji="1" lang="en-US" altLang="ko-KR" dirty="0"/>
              <a:t>＂</a:t>
            </a:r>
            <a:r>
              <a:rPr kumimoji="1" lang="ko-KR" altLang="en-US" dirty="0"/>
              <a:t>두가지 텍스트 강조하여 넣을 것 </a:t>
            </a:r>
            <a:r>
              <a:rPr kumimoji="1" lang="en-US" altLang="ko-KR" dirty="0"/>
              <a:t>: </a:t>
            </a:r>
            <a:r>
              <a:rPr kumimoji="1" lang="ko-KR" altLang="en-US" dirty="0"/>
              <a:t>시계 이미지 하나 넣어서 시각화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412508827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트러블 슈팅 </a:t>
            </a:r>
            <a:r>
              <a:rPr lang="en-US" altLang="ko-KR" dirty="0"/>
              <a:t>-&gt; </a:t>
            </a:r>
            <a:r>
              <a:rPr lang="ko-KR" altLang="en-US" dirty="0"/>
              <a:t>문제점과 해결방안 으로 변경</a:t>
            </a:r>
          </a:p>
        </p:txBody>
      </p:sp>
    </p:spTree>
    <p:extLst>
      <p:ext uri="{BB962C8B-B14F-4D97-AF65-F5344CB8AC3E}">
        <p14:creationId xmlns:p14="http://schemas.microsoft.com/office/powerpoint/2010/main" val="148083412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트러블 슈팅은 </a:t>
            </a:r>
            <a:r>
              <a:rPr lang="en-US" altLang="ko-KR" dirty="0"/>
              <a:t>“</a:t>
            </a:r>
            <a:r>
              <a:rPr lang="ko-KR" altLang="en-US" dirty="0"/>
              <a:t>문제점과 해결방안</a:t>
            </a:r>
            <a:r>
              <a:rPr lang="en-US" altLang="ko-KR" dirty="0"/>
              <a:t>”</a:t>
            </a:r>
            <a:r>
              <a:rPr lang="ko-KR" altLang="en-US" dirty="0"/>
              <a:t> 이라는 단어로 변경할 것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톱니바퀴 위 </a:t>
            </a:r>
            <a:r>
              <a:rPr lang="en-US" altLang="ko-KR" dirty="0"/>
              <a:t>“</a:t>
            </a:r>
            <a:r>
              <a:rPr lang="ko-KR" altLang="en-US" dirty="0"/>
              <a:t>미디어 파이프의 사용</a:t>
            </a:r>
            <a:r>
              <a:rPr lang="en-US" altLang="ko-KR" dirty="0"/>
              <a:t>“ </a:t>
            </a:r>
            <a:r>
              <a:rPr lang="ko-KR" altLang="en-US" dirty="0"/>
              <a:t>은 </a:t>
            </a:r>
            <a:r>
              <a:rPr lang="en-US" altLang="ko-KR" dirty="0"/>
              <a:t>“</a:t>
            </a:r>
            <a:r>
              <a:rPr lang="ko-KR" altLang="en-US" dirty="0"/>
              <a:t>속도 개선</a:t>
            </a:r>
            <a:r>
              <a:rPr lang="en-US" altLang="ko-KR" dirty="0"/>
              <a:t>＂</a:t>
            </a:r>
            <a:r>
              <a:rPr lang="ko-KR" altLang="en-US" dirty="0"/>
              <a:t>으로 변경할 것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Phase1 -&gt; Problem </a:t>
            </a:r>
            <a:r>
              <a:rPr lang="ko-KR" altLang="en-US" dirty="0"/>
              <a:t>으로 변경</a:t>
            </a:r>
            <a:endParaRPr lang="en-US" altLang="ko-KR" dirty="0"/>
          </a:p>
          <a:p>
            <a:r>
              <a:rPr lang="en-US" altLang="ko-KR" dirty="0"/>
              <a:t>Phase2 -&gt; Solution </a:t>
            </a:r>
            <a:r>
              <a:rPr lang="ko-KR" altLang="en-US" dirty="0"/>
              <a:t>으로 변경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디텍션의</a:t>
            </a:r>
            <a:r>
              <a:rPr lang="ko-KR" altLang="en-US" dirty="0"/>
              <a:t> 성능 </a:t>
            </a:r>
            <a:r>
              <a:rPr lang="en-US" altLang="ko-KR" dirty="0"/>
              <a:t>OO% </a:t>
            </a:r>
            <a:r>
              <a:rPr lang="ko-KR" altLang="en-US" dirty="0"/>
              <a:t>라는 줄은 지울 것</a:t>
            </a:r>
            <a:endParaRPr lang="en-US" altLang="ko-KR" dirty="0"/>
          </a:p>
          <a:p>
            <a:r>
              <a:rPr lang="ko-KR" altLang="en-US" dirty="0" err="1"/>
              <a:t>디텍션의</a:t>
            </a:r>
            <a:r>
              <a:rPr lang="ko-KR" altLang="en-US" dirty="0"/>
              <a:t> 처리속도가 </a:t>
            </a:r>
            <a:r>
              <a:rPr lang="ko-KR" altLang="en-US" dirty="0" err="1"/>
              <a:t>빨라짐</a:t>
            </a:r>
            <a:r>
              <a:rPr lang="en-US" altLang="ko-KR" dirty="0"/>
              <a:t>(0.5</a:t>
            </a:r>
            <a:r>
              <a:rPr lang="ko-KR" altLang="en-US" dirty="0"/>
              <a:t>초</a:t>
            </a:r>
            <a:r>
              <a:rPr lang="en-US" altLang="ko-KR" dirty="0"/>
              <a:t>) -&gt; </a:t>
            </a:r>
            <a:r>
              <a:rPr lang="ko-KR" altLang="en-US" dirty="0"/>
              <a:t>프레임당 분석 속도 </a:t>
            </a:r>
            <a:r>
              <a:rPr lang="en-US" altLang="ko-KR" dirty="0"/>
              <a:t>0.5</a:t>
            </a:r>
            <a:r>
              <a:rPr lang="ko-KR" altLang="en-US" dirty="0"/>
              <a:t>초로 매우 느림 </a:t>
            </a:r>
            <a:r>
              <a:rPr lang="en-US" altLang="ko-KR" dirty="0"/>
              <a:t>:</a:t>
            </a:r>
            <a:r>
              <a:rPr lang="ko-KR" altLang="en-US" dirty="0"/>
              <a:t>이렇게 변경 해줘</a:t>
            </a:r>
            <a:endParaRPr lang="en-US" altLang="ko-KR" dirty="0"/>
          </a:p>
          <a:p>
            <a:endParaRPr lang="en-US" altLang="ko-KR" dirty="0"/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kumimoji="1" lang="en-US" altLang="ko-KR" sz="1100" dirty="0">
                <a:solidFill>
                  <a:schemeClr val="bg1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rPr>
              <a:t>Android,</a:t>
            </a:r>
            <a:r>
              <a:rPr kumimoji="1" lang="ko-KR" altLang="en-US" sz="1100" dirty="0">
                <a:solidFill>
                  <a:schemeClr val="bg1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rPr>
              <a:t> </a:t>
            </a:r>
            <a:r>
              <a:rPr kumimoji="1" lang="en-US" altLang="ko-KR" sz="1100" dirty="0">
                <a:solidFill>
                  <a:schemeClr val="bg1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rPr>
              <a:t>iOS, </a:t>
            </a:r>
            <a:r>
              <a:rPr kumimoji="1" lang="ko-KR" altLang="en-US" sz="1100" dirty="0">
                <a:solidFill>
                  <a:schemeClr val="bg1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rPr>
              <a:t>웹 등 다양한 환경 지원 </a:t>
            </a:r>
            <a:r>
              <a:rPr kumimoji="1" lang="en-US" altLang="ko-KR" sz="1100" dirty="0">
                <a:solidFill>
                  <a:schemeClr val="bg1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rPr>
              <a:t>-&gt; </a:t>
            </a:r>
            <a:r>
              <a:rPr kumimoji="1" lang="ko-KR" altLang="en-US" sz="1100" dirty="0">
                <a:solidFill>
                  <a:schemeClr val="bg1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rPr>
              <a:t>이 줄 지우고</a:t>
            </a:r>
            <a:endParaRPr kumimoji="1" lang="en-US" altLang="ko-KR" sz="1100" dirty="0">
              <a:solidFill>
                <a:schemeClr val="bg1"/>
              </a:solidFill>
              <a:latin typeface="Elice DigitalBaeum" panose="020B0600000101010101" pitchFamily="34" charset="-127"/>
              <a:ea typeface="Elice DigitalBaeum" panose="020B0600000101010101" pitchFamily="34" charset="-127"/>
            </a:endParaRP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kumimoji="1" lang="ko-KR" altLang="en-US" sz="1100" dirty="0" err="1">
                <a:solidFill>
                  <a:schemeClr val="bg1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rPr>
              <a:t>디텍션</a:t>
            </a:r>
            <a:r>
              <a:rPr kumimoji="1" lang="ko-KR" altLang="en-US" sz="1100" dirty="0">
                <a:solidFill>
                  <a:schemeClr val="bg1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rPr>
              <a:t> 처리 속도가 </a:t>
            </a:r>
            <a:r>
              <a:rPr kumimoji="1" lang="ko-KR" altLang="en-US" sz="1100" dirty="0" err="1">
                <a:solidFill>
                  <a:schemeClr val="bg1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rPr>
              <a:t>빨라짐</a:t>
            </a:r>
            <a:r>
              <a:rPr kumimoji="1" lang="ko-KR" altLang="en-US" sz="1100" dirty="0">
                <a:solidFill>
                  <a:schemeClr val="bg1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rPr>
              <a:t> </a:t>
            </a:r>
            <a:r>
              <a:rPr kumimoji="1" lang="en-US" altLang="ko-KR" sz="1100" dirty="0">
                <a:solidFill>
                  <a:schemeClr val="bg1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rPr>
              <a:t>(0.1</a:t>
            </a:r>
            <a:r>
              <a:rPr kumimoji="1" lang="ko-KR" altLang="en-US" sz="1100" dirty="0">
                <a:solidFill>
                  <a:schemeClr val="bg1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rPr>
              <a:t>초</a:t>
            </a:r>
            <a:r>
              <a:rPr kumimoji="1" lang="en-US" altLang="ko-KR" sz="1100" dirty="0">
                <a:solidFill>
                  <a:schemeClr val="bg1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rPr>
              <a:t>) -&gt; </a:t>
            </a:r>
            <a:r>
              <a:rPr kumimoji="1" lang="ko-KR" altLang="en-US" sz="1100" dirty="0">
                <a:solidFill>
                  <a:schemeClr val="bg1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rPr>
              <a:t>프레임당 분석 속도 </a:t>
            </a:r>
            <a:r>
              <a:rPr kumimoji="1" lang="en-US" altLang="ko-KR" sz="1100" dirty="0">
                <a:solidFill>
                  <a:schemeClr val="bg1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rPr>
              <a:t>0.1</a:t>
            </a:r>
            <a:r>
              <a:rPr kumimoji="1" lang="ko-KR" altLang="en-US" sz="1100" dirty="0">
                <a:solidFill>
                  <a:schemeClr val="bg1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rPr>
              <a:t>초 수준으로 개선</a:t>
            </a:r>
            <a:endParaRPr kumimoji="1" lang="ko-Kore-KR" altLang="en-US" sz="1100" dirty="0">
              <a:solidFill>
                <a:schemeClr val="bg1"/>
              </a:solidFill>
              <a:latin typeface="Elice DigitalBaeum" panose="020B0600000101010101" pitchFamily="34" charset="-127"/>
              <a:ea typeface="Elice DigitalBaeum" panose="020B0600000101010101" pitchFamily="34" charset="-127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9761092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“</a:t>
            </a:r>
            <a:r>
              <a:rPr lang="ko-KR" altLang="en-US" dirty="0"/>
              <a:t>포즈 </a:t>
            </a:r>
            <a:r>
              <a:rPr lang="ko-KR" altLang="en-US" dirty="0" err="1"/>
              <a:t>디텍션의</a:t>
            </a:r>
            <a:r>
              <a:rPr lang="ko-KR" altLang="en-US" dirty="0"/>
              <a:t> 문제</a:t>
            </a:r>
            <a:r>
              <a:rPr lang="en-US" altLang="ko-KR" dirty="0"/>
              <a:t>” : “</a:t>
            </a:r>
            <a:r>
              <a:rPr lang="ko-KR" altLang="en-US" dirty="0"/>
              <a:t>맥시멈 박스의 적용</a:t>
            </a:r>
            <a:r>
              <a:rPr lang="en-US" altLang="ko-KR" dirty="0"/>
              <a:t>” </a:t>
            </a:r>
            <a:r>
              <a:rPr lang="ko-KR" altLang="en-US" dirty="0"/>
              <a:t>으로 변경 </a:t>
            </a:r>
            <a:r>
              <a:rPr lang="en-US" altLang="ko-KR" dirty="0"/>
              <a:t>: </a:t>
            </a:r>
            <a:r>
              <a:rPr lang="ko-KR" altLang="en-US" dirty="0"/>
              <a:t>밑에 줄이 </a:t>
            </a:r>
            <a:r>
              <a:rPr lang="en-US" altLang="ko-KR" dirty="0"/>
              <a:t>2</a:t>
            </a:r>
            <a:r>
              <a:rPr lang="ko-KR" altLang="en-US" dirty="0"/>
              <a:t>번에만 연결되게 </a:t>
            </a:r>
            <a:r>
              <a:rPr lang="en-US" altLang="ko-KR" dirty="0"/>
              <a:t>3</a:t>
            </a:r>
            <a:r>
              <a:rPr lang="ko-KR" altLang="en-US" dirty="0"/>
              <a:t>번에 연결된 줄은 </a:t>
            </a:r>
            <a:r>
              <a:rPr lang="ko-KR" altLang="en-US" dirty="0" err="1"/>
              <a:t>빼주세요</a:t>
            </a:r>
            <a:endParaRPr lang="en-US" altLang="ko-KR" dirty="0"/>
          </a:p>
          <a:p>
            <a:pPr marL="158750" indent="0">
              <a:buNone/>
            </a:pPr>
            <a:r>
              <a:rPr lang="ko-KR" altLang="en-US" dirty="0"/>
              <a:t>현제 있는 텍스트는 아래처럼 바꿔주세요</a:t>
            </a:r>
            <a:endParaRPr lang="en-US" altLang="ko-KR" dirty="0"/>
          </a:p>
          <a:p>
            <a:pPr marL="158750" indent="0">
              <a:buNone/>
            </a:pPr>
            <a:endParaRPr lang="en-US" altLang="ko-KR" dirty="0"/>
          </a:p>
          <a:p>
            <a:pPr marL="158750" indent="0">
              <a:buNone/>
            </a:pPr>
            <a:r>
              <a:rPr lang="en-US" altLang="ko-KR" dirty="0"/>
              <a:t>Problem</a:t>
            </a:r>
          </a:p>
          <a:p>
            <a:pPr marL="457200" indent="-298450">
              <a:buFontTx/>
              <a:buChar char="-"/>
            </a:pPr>
            <a:r>
              <a:rPr lang="ko-KR" altLang="en-US" dirty="0"/>
              <a:t>캠 화면을 벗어날 경우 이상좌표 반환</a:t>
            </a:r>
            <a:endParaRPr lang="en-US" altLang="ko-KR" dirty="0"/>
          </a:p>
          <a:p>
            <a:pPr marL="158750" indent="0">
              <a:buFontTx/>
              <a:buNone/>
            </a:pPr>
            <a:endParaRPr lang="en-US" altLang="ko-KR" dirty="0"/>
          </a:p>
          <a:p>
            <a:pPr marL="158750" indent="0">
              <a:buFontTx/>
              <a:buNone/>
            </a:pPr>
            <a:r>
              <a:rPr lang="en-US" altLang="ko-KR" dirty="0"/>
              <a:t>Solution</a:t>
            </a:r>
          </a:p>
          <a:p>
            <a:pPr marL="457200" indent="-298450">
              <a:buFontTx/>
              <a:buChar char="-"/>
            </a:pPr>
            <a:r>
              <a:rPr lang="ko-KR" altLang="en-US" dirty="0"/>
              <a:t>사용자 캠 영상 위에 맥시멈 박스 지정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1616679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58619978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한페이지가 추가됩니다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“</a:t>
            </a:r>
            <a:r>
              <a:rPr lang="ko-KR" altLang="en-US" dirty="0"/>
              <a:t>포즈 </a:t>
            </a:r>
            <a:r>
              <a:rPr lang="ko-KR" altLang="en-US" dirty="0" err="1"/>
              <a:t>디텍션의</a:t>
            </a:r>
            <a:r>
              <a:rPr lang="ko-KR" altLang="en-US" dirty="0"/>
              <a:t> 문제</a:t>
            </a:r>
            <a:r>
              <a:rPr lang="en-US" altLang="ko-KR" dirty="0"/>
              <a:t>” : “</a:t>
            </a:r>
            <a:r>
              <a:rPr lang="ko-KR" altLang="en-US" dirty="0"/>
              <a:t>트리거 조정</a:t>
            </a:r>
            <a:r>
              <a:rPr lang="en-US" altLang="ko-KR" dirty="0"/>
              <a:t>” </a:t>
            </a:r>
            <a:r>
              <a:rPr lang="ko-KR" altLang="en-US" dirty="0"/>
              <a:t>으로 변경 </a:t>
            </a:r>
            <a:r>
              <a:rPr lang="en-US" altLang="ko-KR" dirty="0"/>
              <a:t>: 3</a:t>
            </a:r>
            <a:r>
              <a:rPr lang="ko-KR" altLang="en-US" dirty="0"/>
              <a:t>번에 연결</a:t>
            </a:r>
            <a:endParaRPr lang="en-US" altLang="ko-KR" dirty="0"/>
          </a:p>
          <a:p>
            <a:pPr marL="158750" indent="0">
              <a:buNone/>
            </a:pPr>
            <a:endParaRPr lang="en-US" altLang="ko-KR" dirty="0"/>
          </a:p>
          <a:p>
            <a:pPr marL="158750" indent="0">
              <a:buNone/>
            </a:pPr>
            <a:r>
              <a:rPr lang="ko-KR" altLang="en-US" dirty="0"/>
              <a:t>현제 있는 텍스트는 아래처럼 바꿔주세요</a:t>
            </a:r>
            <a:endParaRPr lang="en-US" altLang="ko-KR" dirty="0"/>
          </a:p>
          <a:p>
            <a:pPr marL="158750" indent="0">
              <a:buNone/>
            </a:pPr>
            <a:endParaRPr lang="en-US" altLang="ko-KR" dirty="0"/>
          </a:p>
          <a:p>
            <a:pPr marL="158750" indent="0">
              <a:buNone/>
            </a:pPr>
            <a:r>
              <a:rPr lang="en-US" altLang="ko-KR" dirty="0"/>
              <a:t>Problem</a:t>
            </a:r>
          </a:p>
          <a:p>
            <a:pPr marL="457200" indent="-298450">
              <a:buFontTx/>
              <a:buChar char="-"/>
            </a:pPr>
            <a:r>
              <a:rPr lang="ko-KR" altLang="en-US" dirty="0"/>
              <a:t>사용자 촬영각도에 따른 트리거 조건 설정 문제</a:t>
            </a:r>
            <a:endParaRPr lang="en-US" altLang="ko-KR" dirty="0"/>
          </a:p>
          <a:p>
            <a:pPr marL="158750" indent="0">
              <a:buFontTx/>
              <a:buNone/>
            </a:pPr>
            <a:endParaRPr lang="en-US" altLang="ko-KR" dirty="0"/>
          </a:p>
          <a:p>
            <a:pPr marL="158750" indent="0">
              <a:buFontTx/>
              <a:buNone/>
            </a:pPr>
            <a:r>
              <a:rPr lang="en-US" altLang="ko-KR" dirty="0"/>
              <a:t>Solution</a:t>
            </a:r>
          </a:p>
          <a:p>
            <a:pPr marL="457200" indent="-298450">
              <a:buFontTx/>
              <a:buChar char="-"/>
            </a:pPr>
            <a:r>
              <a:rPr lang="ko-KR" altLang="en-US" dirty="0"/>
              <a:t>각도의 영향이 낮은 키포인트들을 선정하여 트리거 조정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91973112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ko-KR" altLang="en-US" dirty="0"/>
              <a:t>한계</a:t>
            </a:r>
            <a:r>
              <a:rPr lang="en-US" altLang="ko-KR" dirty="0"/>
              <a:t>&amp;</a:t>
            </a:r>
            <a:r>
              <a:rPr lang="ko-KR" altLang="en-US" dirty="0"/>
              <a:t>개선방향 </a:t>
            </a:r>
            <a:r>
              <a:rPr lang="en-US" altLang="ko-KR" dirty="0"/>
              <a:t>-&gt; </a:t>
            </a:r>
            <a:r>
              <a:rPr lang="ko-KR" altLang="en-US" dirty="0"/>
              <a:t>한계와 개선방향 </a:t>
            </a:r>
            <a:r>
              <a:rPr lang="en-US" altLang="ko-KR" dirty="0"/>
              <a:t>: </a:t>
            </a:r>
            <a:r>
              <a:rPr lang="ko-KR" altLang="en-US" dirty="0"/>
              <a:t>으로 변경</a:t>
            </a:r>
            <a:endParaRPr lang="en-US" altLang="ko-KR" dirty="0"/>
          </a:p>
          <a:p>
            <a:pPr marL="158750" indent="0">
              <a:buNone/>
            </a:pPr>
            <a:endParaRPr lang="en-US" altLang="ko-KR" dirty="0"/>
          </a:p>
          <a:p>
            <a:pPr marL="158750" indent="0">
              <a:buNone/>
            </a:pPr>
            <a:endParaRPr lang="en-US" altLang="ko-KR" dirty="0"/>
          </a:p>
          <a:p>
            <a:pPr marL="158750" indent="0">
              <a:buNone/>
            </a:pPr>
            <a:r>
              <a:rPr lang="ko-KR" altLang="en-US" dirty="0"/>
              <a:t>텍스트는 전부 아래처럼 바꿔 주세요</a:t>
            </a:r>
            <a:endParaRPr lang="en-US" altLang="ko-KR" dirty="0"/>
          </a:p>
          <a:p>
            <a:pPr marL="158750" indent="0">
              <a:buNone/>
            </a:pPr>
            <a:endParaRPr lang="en-US" altLang="ko-KR" dirty="0"/>
          </a:p>
          <a:p>
            <a:pPr marL="158750" indent="0">
              <a:buNone/>
            </a:pPr>
            <a:r>
              <a:rPr lang="en-US" altLang="ko-KR" dirty="0"/>
              <a:t>(phase</a:t>
            </a:r>
            <a:r>
              <a:rPr lang="ko-KR" altLang="en-US" dirty="0"/>
              <a:t>라는 단어는 </a:t>
            </a:r>
            <a:r>
              <a:rPr lang="ko-KR" altLang="en-US" dirty="0" err="1"/>
              <a:t>빼주세요</a:t>
            </a:r>
            <a:r>
              <a:rPr lang="en-US" altLang="ko-KR" dirty="0"/>
              <a:t>)</a:t>
            </a:r>
          </a:p>
          <a:p>
            <a:pPr marL="158750" indent="0">
              <a:buNone/>
            </a:pPr>
            <a:endParaRPr lang="en-US" altLang="ko-KR" dirty="0"/>
          </a:p>
          <a:p>
            <a:pPr marL="158750" indent="0">
              <a:buNone/>
            </a:pPr>
            <a:endParaRPr lang="en-US" altLang="ko-KR" dirty="0"/>
          </a:p>
          <a:p>
            <a:pPr marL="158750" indent="0">
              <a:buNone/>
            </a:pPr>
            <a:r>
              <a:rPr lang="en-US" altLang="ko-KR" dirty="0"/>
              <a:t>1 </a:t>
            </a:r>
            <a:r>
              <a:rPr lang="ko-KR" altLang="en-US" dirty="0"/>
              <a:t>커스터마이징 된 모델</a:t>
            </a:r>
            <a:endParaRPr lang="en-US" altLang="ko-KR" dirty="0"/>
          </a:p>
          <a:p>
            <a:pPr marL="158750" indent="0">
              <a:buNone/>
            </a:pPr>
            <a:endParaRPr lang="en-US" altLang="ko-KR" dirty="0"/>
          </a:p>
          <a:p>
            <a:pPr marL="158750" indent="0">
              <a:buNone/>
            </a:pPr>
            <a:r>
              <a:rPr lang="ko-KR" altLang="en-US" dirty="0"/>
              <a:t>개선방향</a:t>
            </a:r>
            <a:endParaRPr lang="en-US" altLang="ko-KR" dirty="0"/>
          </a:p>
          <a:p>
            <a:pPr marL="158750" indent="0">
              <a:buNone/>
            </a:pPr>
            <a:r>
              <a:rPr lang="en-US" altLang="ko-KR" dirty="0"/>
              <a:t>    - </a:t>
            </a:r>
            <a:r>
              <a:rPr lang="ko-KR" altLang="en-US" dirty="0"/>
              <a:t>비거리 예측에 대한 회귀 모델 개발</a:t>
            </a:r>
            <a:endParaRPr lang="en-US" altLang="ko-KR" dirty="0"/>
          </a:p>
          <a:p>
            <a:pPr marL="158750" indent="0">
              <a:buNone/>
            </a:pPr>
            <a:endParaRPr lang="en-US" altLang="ko-KR" dirty="0"/>
          </a:p>
          <a:p>
            <a:pPr marL="158750" indent="0">
              <a:buNone/>
            </a:pPr>
            <a:r>
              <a:rPr lang="en-US" altLang="ko-KR" dirty="0"/>
              <a:t>2 </a:t>
            </a:r>
            <a:r>
              <a:rPr lang="ko-KR" altLang="en-US" dirty="0"/>
              <a:t>편의성 부족</a:t>
            </a:r>
            <a:endParaRPr lang="en-US" altLang="ko-KR" dirty="0"/>
          </a:p>
          <a:p>
            <a:pPr marL="158750" indent="0">
              <a:buNone/>
            </a:pPr>
            <a:endParaRPr lang="en-US" altLang="ko-KR" dirty="0"/>
          </a:p>
          <a:p>
            <a:pPr marL="158750" indent="0">
              <a:buNone/>
            </a:pPr>
            <a:r>
              <a:rPr lang="ko-KR" altLang="en-US" dirty="0"/>
              <a:t>개선방향</a:t>
            </a:r>
            <a:endParaRPr lang="en-US" altLang="ko-KR" dirty="0"/>
          </a:p>
          <a:p>
            <a:pPr marL="158750" indent="0">
              <a:buNone/>
            </a:pPr>
            <a:r>
              <a:rPr lang="en-US" altLang="ko-KR" dirty="0"/>
              <a:t>    - </a:t>
            </a:r>
            <a:r>
              <a:rPr lang="ko-KR" altLang="en-US" dirty="0"/>
              <a:t>모바일 앱 구현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2627838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8599045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393885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529713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3124543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err="1"/>
              <a:t>골프픽스</a:t>
            </a:r>
            <a:r>
              <a:rPr kumimoji="1" lang="ko-KR" altLang="en-US" dirty="0"/>
              <a:t> </a:t>
            </a:r>
            <a:r>
              <a:rPr kumimoji="1" lang="en-US" altLang="ko-KR" dirty="0"/>
              <a:t>[</a:t>
            </a:r>
            <a:r>
              <a:rPr kumimoji="1" lang="ko-KR" altLang="en-US" dirty="0"/>
              <a:t> 이름 일부 모자이크 처리할 것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3945133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564814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실용성</a:t>
            </a:r>
            <a:r>
              <a:rPr kumimoji="1" lang="en-US" altLang="ko-KR" dirty="0"/>
              <a:t>(</a:t>
            </a:r>
            <a:r>
              <a:rPr kumimoji="1" lang="ko-KR" altLang="en-US" dirty="0"/>
              <a:t>아래에 골프 스윙 평가</a:t>
            </a:r>
            <a:r>
              <a:rPr kumimoji="1" lang="en-US" altLang="ko-KR" dirty="0"/>
              <a:t>)</a:t>
            </a:r>
          </a:p>
          <a:p>
            <a:r>
              <a:rPr kumimoji="1" lang="ko-KR" altLang="en-US" dirty="0" err="1"/>
              <a:t>직관성</a:t>
            </a:r>
            <a:r>
              <a:rPr kumimoji="1" lang="en-US" altLang="ko-KR" dirty="0"/>
              <a:t>(</a:t>
            </a:r>
            <a:r>
              <a:rPr kumimoji="1" lang="ko-KR" altLang="en-US" dirty="0"/>
              <a:t>아래에 </a:t>
            </a:r>
            <a:r>
              <a:rPr kumimoji="1" lang="en-US" altLang="ko-KR" dirty="0"/>
              <a:t>UX/UI)</a:t>
            </a:r>
          </a:p>
          <a:p>
            <a:r>
              <a:rPr kumimoji="1" lang="ko-KR" altLang="en-US" dirty="0"/>
              <a:t>게임성</a:t>
            </a:r>
            <a:r>
              <a:rPr kumimoji="1" lang="en-US" altLang="ko-KR" dirty="0"/>
              <a:t>(</a:t>
            </a:r>
            <a:r>
              <a:rPr kumimoji="1" lang="ko-KR" altLang="en-US" dirty="0"/>
              <a:t>아래에 랭킹</a:t>
            </a:r>
            <a:r>
              <a:rPr kumimoji="1" lang="en-US" altLang="ko-KR" dirty="0"/>
              <a:t>, </a:t>
            </a:r>
            <a:r>
              <a:rPr kumimoji="1" lang="ko-KR" altLang="en-US" dirty="0"/>
              <a:t>등급 시스템</a:t>
            </a:r>
            <a:r>
              <a:rPr kumimoji="1" lang="en-US" altLang="ko-KR" dirty="0"/>
              <a:t>)</a:t>
            </a:r>
            <a:endParaRPr kumimoji="1" lang="en-US" altLang="en-US" dirty="0"/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4615805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8000952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763600" y="786825"/>
            <a:ext cx="36168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200"/>
              <a:buNone/>
              <a:defRPr sz="52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200"/>
              <a:buNone/>
              <a:defRPr sz="52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200"/>
              <a:buNone/>
              <a:defRPr sz="52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200"/>
              <a:buNone/>
              <a:defRPr sz="52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200"/>
              <a:buNone/>
              <a:defRPr sz="52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200"/>
              <a:buNone/>
              <a:defRPr sz="52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200"/>
              <a:buNone/>
              <a:defRPr sz="52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200"/>
              <a:buNone/>
              <a:defRPr sz="52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3507750" y="2444400"/>
            <a:ext cx="21285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 Light"/>
              <a:buNone/>
              <a:defRPr sz="14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1857525" y="1331550"/>
            <a:ext cx="4457700" cy="6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1857525" y="2010075"/>
            <a:ext cx="2628900" cy="70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8"/>
          <p:cNvSpPr txBox="1">
            <a:spLocks noGrp="1"/>
          </p:cNvSpPr>
          <p:nvPr>
            <p:ph type="ctrTitle"/>
          </p:nvPr>
        </p:nvSpPr>
        <p:spPr>
          <a:xfrm>
            <a:off x="804750" y="679625"/>
            <a:ext cx="3834000" cy="206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9"/>
          <p:cNvSpPr txBox="1">
            <a:spLocks noGrp="1"/>
          </p:cNvSpPr>
          <p:nvPr>
            <p:ph type="subTitle" idx="1"/>
          </p:nvPr>
        </p:nvSpPr>
        <p:spPr>
          <a:xfrm>
            <a:off x="1409700" y="2076450"/>
            <a:ext cx="2984100" cy="164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4" name="Google Shape;34;p9"/>
          <p:cNvSpPr/>
          <p:nvPr/>
        </p:nvSpPr>
        <p:spPr>
          <a:xfrm>
            <a:off x="-92200" y="550200"/>
            <a:ext cx="2149500" cy="6300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9"/>
          <p:cNvSpPr txBox="1">
            <a:spLocks noGrp="1"/>
          </p:cNvSpPr>
          <p:nvPr>
            <p:ph type="ctrTitle"/>
          </p:nvPr>
        </p:nvSpPr>
        <p:spPr>
          <a:xfrm>
            <a:off x="720000" y="377975"/>
            <a:ext cx="13374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0"/>
          <p:cNvSpPr txBox="1">
            <a:spLocks noGrp="1"/>
          </p:cNvSpPr>
          <p:nvPr>
            <p:ph type="ctrTitle"/>
          </p:nvPr>
        </p:nvSpPr>
        <p:spPr>
          <a:xfrm>
            <a:off x="713225" y="907900"/>
            <a:ext cx="3269700" cy="206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 b="1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1"/>
          <p:cNvSpPr txBox="1">
            <a:spLocks noGrp="1"/>
          </p:cNvSpPr>
          <p:nvPr>
            <p:ph type="title" hasCustomPrompt="1"/>
          </p:nvPr>
        </p:nvSpPr>
        <p:spPr>
          <a:xfrm>
            <a:off x="2495550" y="382225"/>
            <a:ext cx="55245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95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0" name="Google Shape;40;p11"/>
          <p:cNvSpPr txBox="1">
            <a:spLocks noGrp="1"/>
          </p:cNvSpPr>
          <p:nvPr>
            <p:ph type="body" idx="1"/>
          </p:nvPr>
        </p:nvSpPr>
        <p:spPr>
          <a:xfrm>
            <a:off x="3686100" y="2428325"/>
            <a:ext cx="31434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6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Unica One"/>
              <a:buNone/>
              <a:defRPr sz="2800">
                <a:solidFill>
                  <a:schemeClr val="accent2"/>
                </a:solidFill>
                <a:latin typeface="Unica One"/>
                <a:ea typeface="Unica One"/>
                <a:cs typeface="Unica One"/>
                <a:sym typeface="Unica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 Light"/>
              <a:buChar char="●"/>
              <a:defRPr sz="18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 Light"/>
              <a:buChar char="○"/>
              <a:defRPr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 Light"/>
              <a:buChar char="■"/>
              <a:defRPr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 Light"/>
              <a:buChar char="●"/>
              <a:defRPr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 Light"/>
              <a:buChar char="○"/>
              <a:defRPr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 Light"/>
              <a:buChar char="■"/>
              <a:defRPr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 Light"/>
              <a:buChar char="●"/>
              <a:defRPr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 Light"/>
              <a:buChar char="○"/>
              <a:defRPr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Lato Light"/>
              <a:buChar char="■"/>
              <a:defRPr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4" r:id="rId3"/>
    <p:sldLayoutId id="2147483655" r:id="rId4"/>
    <p:sldLayoutId id="2147483656" r:id="rId5"/>
    <p:sldLayoutId id="2147483657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microsoft.com/office/2007/relationships/hdphoto" Target="../media/hdphoto2.wdp"/><Relationship Id="rId18" Type="http://schemas.openxmlformats.org/officeDocument/2006/relationships/image" Target="../media/image24.png"/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17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microsoft.com/office/2007/relationships/hdphoto" Target="../media/hdphoto1.wdp"/><Relationship Id="rId15" Type="http://schemas.microsoft.com/office/2007/relationships/hdphoto" Target="../media/hdphoto3.wdp"/><Relationship Id="rId10" Type="http://schemas.openxmlformats.org/officeDocument/2006/relationships/image" Target="../media/image18.png"/><Relationship Id="rId4" Type="http://schemas.openxmlformats.org/officeDocument/2006/relationships/image" Target="../media/image13.png"/><Relationship Id="rId9" Type="http://schemas.openxmlformats.org/officeDocument/2006/relationships/image" Target="../media/image17.png"/><Relationship Id="rId1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11" Type="http://schemas.openxmlformats.org/officeDocument/2006/relationships/image" Target="../media/image45.png"/><Relationship Id="rId5" Type="http://schemas.openxmlformats.org/officeDocument/2006/relationships/image" Target="../media/image40.png"/><Relationship Id="rId10" Type="http://schemas.microsoft.com/office/2007/relationships/hdphoto" Target="../media/hdphoto4.wdp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microsoft.com/office/2007/relationships/hdphoto" Target="../media/hdphoto5.wdp"/><Relationship Id="rId4" Type="http://schemas.openxmlformats.org/officeDocument/2006/relationships/image" Target="../media/image4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" Target="slide29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3" Type="http://schemas.openxmlformats.org/officeDocument/2006/relationships/image" Target="../media/image14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51.png"/><Relationship Id="rId10" Type="http://schemas.openxmlformats.org/officeDocument/2006/relationships/image" Target="../media/image54.svg"/><Relationship Id="rId4" Type="http://schemas.openxmlformats.org/officeDocument/2006/relationships/image" Target="../media/image17.png"/><Relationship Id="rId9" Type="http://schemas.openxmlformats.org/officeDocument/2006/relationships/image" Target="../media/image53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g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g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2"/>
          <p:cNvSpPr txBox="1">
            <a:spLocks noGrp="1"/>
          </p:cNvSpPr>
          <p:nvPr>
            <p:ph type="ctrTitle"/>
          </p:nvPr>
        </p:nvSpPr>
        <p:spPr>
          <a:xfrm>
            <a:off x="2371714" y="1309339"/>
            <a:ext cx="4233193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Audiowide" panose="02000503000000020004" pitchFamily="2" charset="0"/>
              </a:rPr>
              <a:t>SWING MASTER</a:t>
            </a:r>
            <a:endParaRPr dirty="0">
              <a:latin typeface="Audiowide" panose="02000503000000020004" pitchFamily="2" charset="0"/>
            </a:endParaRPr>
          </a:p>
        </p:txBody>
      </p:sp>
      <p:sp>
        <p:nvSpPr>
          <p:cNvPr id="93" name="Google Shape;93;p22"/>
          <p:cNvSpPr txBox="1">
            <a:spLocks noGrp="1"/>
          </p:cNvSpPr>
          <p:nvPr>
            <p:ph type="subTitle" idx="1"/>
          </p:nvPr>
        </p:nvSpPr>
        <p:spPr>
          <a:xfrm>
            <a:off x="6920421" y="3497592"/>
            <a:ext cx="2128500" cy="141730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Elice DigitalBaeum" panose="020B0600000101010101" pitchFamily="34" charset="-127"/>
                <a:ea typeface="Elice DigitalBaeum" panose="020B0600000101010101" pitchFamily="34" charset="-127"/>
                <a:cs typeface="CAFE24 SSURROUND AIR" pitchFamily="2" charset="-127"/>
              </a:rPr>
              <a:t>TEAM1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latin typeface="Elice DigitalBaeum" panose="020B0600000101010101" pitchFamily="34" charset="-127"/>
                <a:ea typeface="Elice DigitalBaeum" panose="020B0600000101010101" pitchFamily="34" charset="-127"/>
                <a:cs typeface="CAFE24 SSURROUND AIR" pitchFamily="2" charset="-127"/>
              </a:rPr>
              <a:t>팀장 전용우</a:t>
            </a:r>
            <a:endParaRPr lang="en-US" altLang="ko-KR" sz="1200" dirty="0">
              <a:latin typeface="Elice DigitalBaeum" panose="020B0600000101010101" pitchFamily="34" charset="-127"/>
              <a:ea typeface="Elice DigitalBaeum" panose="020B0600000101010101" pitchFamily="34" charset="-127"/>
              <a:cs typeface="CAFE24 SSURROUND AIR" pitchFamily="2" charset="-127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latin typeface="Elice DigitalBaeum" panose="020B0600000101010101" pitchFamily="34" charset="-127"/>
                <a:ea typeface="Elice DigitalBaeum" panose="020B0600000101010101" pitchFamily="34" charset="-127"/>
                <a:cs typeface="CAFE24 SSURROUND AIR" pitchFamily="2" charset="-127"/>
              </a:rPr>
              <a:t>팀원 권지현</a:t>
            </a:r>
            <a:endParaRPr lang="en-US" altLang="ko-KR" sz="1200" dirty="0">
              <a:latin typeface="Elice DigitalBaeum" panose="020B0600000101010101" pitchFamily="34" charset="-127"/>
              <a:ea typeface="Elice DigitalBaeum" panose="020B0600000101010101" pitchFamily="34" charset="-127"/>
              <a:cs typeface="CAFE24 SSURROUND AIR" pitchFamily="2" charset="-127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latin typeface="Elice DigitalBaeum" panose="020B0600000101010101" pitchFamily="34" charset="-127"/>
                <a:ea typeface="Elice DigitalBaeum" panose="020B0600000101010101" pitchFamily="34" charset="-127"/>
                <a:cs typeface="CAFE24 SSURROUND AIR" pitchFamily="2" charset="-127"/>
              </a:rPr>
              <a:t>팀원 박주환</a:t>
            </a:r>
            <a:endParaRPr lang="en-US" altLang="ko-KR" sz="1200" dirty="0">
              <a:latin typeface="Elice DigitalBaeum" panose="020B0600000101010101" pitchFamily="34" charset="-127"/>
              <a:ea typeface="Elice DigitalBaeum" panose="020B0600000101010101" pitchFamily="34" charset="-127"/>
              <a:cs typeface="CAFE24 SSURROUND AIR" pitchFamily="2" charset="-127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latin typeface="Elice DigitalBaeum" panose="020B0600000101010101" pitchFamily="34" charset="-127"/>
                <a:ea typeface="Elice DigitalBaeum" panose="020B0600000101010101" pitchFamily="34" charset="-127"/>
                <a:cs typeface="CAFE24 SSURROUND AIR" pitchFamily="2" charset="-127"/>
              </a:rPr>
              <a:t>팀원 </a:t>
            </a:r>
            <a:r>
              <a:rPr lang="ko-KR" altLang="en-US" sz="1200" dirty="0" err="1">
                <a:latin typeface="Elice DigitalBaeum" panose="020B0600000101010101" pitchFamily="34" charset="-127"/>
                <a:ea typeface="Elice DigitalBaeum" panose="020B0600000101010101" pitchFamily="34" charset="-127"/>
                <a:cs typeface="CAFE24 SSURROUND AIR" pitchFamily="2" charset="-127"/>
              </a:rPr>
              <a:t>배병규</a:t>
            </a:r>
            <a:endParaRPr lang="en-US" altLang="ko-KR" sz="1200" dirty="0">
              <a:latin typeface="Elice DigitalBaeum" panose="020B0600000101010101" pitchFamily="34" charset="-127"/>
              <a:ea typeface="Elice DigitalBaeum" panose="020B0600000101010101" pitchFamily="34" charset="-127"/>
              <a:cs typeface="CAFE24 SSURROUND AIR" pitchFamily="2" charset="-127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latin typeface="Elice DigitalBaeum" panose="020B0600000101010101" pitchFamily="34" charset="-127"/>
                <a:ea typeface="Elice DigitalBaeum" panose="020B0600000101010101" pitchFamily="34" charset="-127"/>
                <a:cs typeface="CAFE24 SSURROUND AIR" pitchFamily="2" charset="-127"/>
              </a:rPr>
              <a:t>팀원 </a:t>
            </a:r>
            <a:r>
              <a:rPr lang="ko-KR" altLang="en-US" sz="1200" dirty="0" err="1">
                <a:latin typeface="Elice DigitalBaeum" panose="020B0600000101010101" pitchFamily="34" charset="-127"/>
                <a:ea typeface="Elice DigitalBaeum" panose="020B0600000101010101" pitchFamily="34" charset="-127"/>
                <a:cs typeface="CAFE24 SSURROUND AIR" pitchFamily="2" charset="-127"/>
              </a:rPr>
              <a:t>조재효</a:t>
            </a:r>
            <a:endParaRPr lang="en-US" altLang="ko-KR" sz="1200" dirty="0">
              <a:latin typeface="Elice DigitalBaeum" panose="020B0600000101010101" pitchFamily="34" charset="-127"/>
              <a:ea typeface="Elice DigitalBaeum" panose="020B0600000101010101" pitchFamily="34" charset="-127"/>
              <a:cs typeface="CAFE24 SSURROUND AIR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0E9560-175B-3B41-AF6C-D2EE4FD9575C}"/>
              </a:ext>
            </a:extLst>
          </p:cNvPr>
          <p:cNvSpPr txBox="1"/>
          <p:nvPr/>
        </p:nvSpPr>
        <p:spPr>
          <a:xfrm>
            <a:off x="2625738" y="3650914"/>
            <a:ext cx="3863947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/>
            <a:r>
              <a:rPr lang="ko-KR" altLang="ko-Kore-KR" sz="1050" dirty="0">
                <a:solidFill>
                  <a:schemeClr val="bg1">
                    <a:lumMod val="75000"/>
                  </a:schemeClr>
                </a:solidFill>
                <a:effectLst/>
                <a:latin typeface="Elice DigitalBaeum" panose="020B0600000101010101" pitchFamily="34" charset="-127"/>
                <a:ea typeface="Elice DigitalBaeum" panose="020B0600000101010101" pitchFamily="34" charset="-127"/>
                <a:cs typeface="Times New Roman" panose="02020603050405020304" pitchFamily="18" charset="0"/>
              </a:rPr>
              <a:t>인공지능을 활용한 </a:t>
            </a:r>
            <a:r>
              <a:rPr lang="ko-KR" altLang="ko-Kore-KR" sz="1050" dirty="0" err="1">
                <a:solidFill>
                  <a:schemeClr val="bg1">
                    <a:lumMod val="75000"/>
                  </a:schemeClr>
                </a:solidFill>
                <a:effectLst/>
                <a:latin typeface="Elice DigitalBaeum" panose="020B0600000101010101" pitchFamily="34" charset="-127"/>
                <a:ea typeface="Elice DigitalBaeum" panose="020B0600000101010101" pitchFamily="34" charset="-127"/>
                <a:cs typeface="Times New Roman" panose="02020603050405020304" pitchFamily="18" charset="0"/>
              </a:rPr>
              <a:t>휴먼포즈</a:t>
            </a:r>
            <a:r>
              <a:rPr lang="ko-KR" altLang="ko-Kore-KR" sz="1050" dirty="0">
                <a:solidFill>
                  <a:schemeClr val="bg1">
                    <a:lumMod val="75000"/>
                  </a:schemeClr>
                </a:solidFill>
                <a:effectLst/>
                <a:latin typeface="Elice DigitalBaeum" panose="020B0600000101010101" pitchFamily="34" charset="-127"/>
                <a:ea typeface="Elice DigitalBaeum" panose="020B0600000101010101" pitchFamily="34" charset="-127"/>
                <a:cs typeface="Times New Roman" panose="02020603050405020304" pitchFamily="18" charset="0"/>
              </a:rPr>
              <a:t> 제너레이션 시스템 개발자 양성과정 </a:t>
            </a:r>
            <a:r>
              <a:rPr lang="en-US" altLang="ko-Kore-KR" sz="1050" dirty="0">
                <a:solidFill>
                  <a:schemeClr val="bg1">
                    <a:lumMod val="75000"/>
                  </a:schemeClr>
                </a:solidFill>
                <a:effectLst/>
                <a:latin typeface="Elice DigitalBaeum" panose="020B0600000101010101" pitchFamily="34" charset="-127"/>
                <a:ea typeface="Elice DigitalBaeum" panose="020B0600000101010101" pitchFamily="34" charset="-127"/>
                <a:cs typeface="Times New Roman" panose="02020603050405020304" pitchFamily="18" charset="0"/>
              </a:rPr>
              <a:t>11</a:t>
            </a:r>
            <a:r>
              <a:rPr lang="ko-Kore-KR" altLang="ko-Kore-KR" sz="1050" dirty="0">
                <a:solidFill>
                  <a:schemeClr val="bg1">
                    <a:lumMod val="75000"/>
                  </a:schemeClr>
                </a:solidFill>
                <a:effectLst/>
                <a:latin typeface="Elice DigitalBaeum" panose="020B0600000101010101" pitchFamily="34" charset="-127"/>
                <a:ea typeface="Elice DigitalBaeum" panose="020B0600000101010101" pitchFamily="34" charset="-127"/>
              </a:rPr>
              <a:t> </a:t>
            </a:r>
            <a:endParaRPr lang="ko-Kore-KR" altLang="en-US" sz="1050" dirty="0">
              <a:solidFill>
                <a:schemeClr val="bg1">
                  <a:lumMod val="75000"/>
                </a:schemeClr>
              </a:solidFill>
              <a:latin typeface="Elice DigitalBaeum" panose="020B0600000101010101" pitchFamily="34" charset="-127"/>
              <a:ea typeface="Elice DigitalBaeum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F7D613-4B6A-E84B-B393-C8EC9431B506}"/>
              </a:ext>
            </a:extLst>
          </p:cNvPr>
          <p:cNvSpPr txBox="1"/>
          <p:nvPr/>
        </p:nvSpPr>
        <p:spPr>
          <a:xfrm>
            <a:off x="3200400" y="3346113"/>
            <a:ext cx="2743199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50" dirty="0">
                <a:solidFill>
                  <a:schemeClr val="accent3"/>
                </a:solidFill>
              </a:rPr>
              <a:t>AI </a:t>
            </a:r>
            <a:r>
              <a:rPr lang="ko-KR" altLang="en-US" sz="1050" dirty="0" err="1">
                <a:solidFill>
                  <a:schemeClr val="accent3"/>
                </a:solidFill>
              </a:rPr>
              <a:t>골프스윙</a:t>
            </a:r>
            <a:r>
              <a:rPr lang="ko-KR" altLang="en-US" sz="1050" dirty="0">
                <a:solidFill>
                  <a:schemeClr val="accent3"/>
                </a:solidFill>
              </a:rPr>
              <a:t> 평가 어플리케이션</a:t>
            </a:r>
            <a:endParaRPr lang="ko-Kore-KR" altLang="en-US" sz="1050" dirty="0">
              <a:solidFill>
                <a:schemeClr val="accent3"/>
              </a:solidFill>
              <a:latin typeface="Elice DigitalBaeum" panose="020B0600000101010101" pitchFamily="34" charset="-127"/>
              <a:ea typeface="Elice DigitalBaeum" panose="020B0600000101010101" pitchFamily="34" charset="-127"/>
            </a:endParaRPr>
          </a:p>
        </p:txBody>
      </p:sp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EE3BA858-BC84-C642-AF57-8EE49AF5C2E4}"/>
              </a:ext>
            </a:extLst>
          </p:cNvPr>
          <p:cNvCxnSpPr/>
          <p:nvPr/>
        </p:nvCxnSpPr>
        <p:spPr>
          <a:xfrm>
            <a:off x="2600325" y="3271838"/>
            <a:ext cx="37719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54133AD1-B110-0741-ADC4-0D245588C2E4}"/>
              </a:ext>
            </a:extLst>
          </p:cNvPr>
          <p:cNvCxnSpPr/>
          <p:nvPr/>
        </p:nvCxnSpPr>
        <p:spPr>
          <a:xfrm>
            <a:off x="2609851" y="3995737"/>
            <a:ext cx="37719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1B1FB006-E6B6-EE4B-8533-17E1ED956E5B}"/>
              </a:ext>
            </a:extLst>
          </p:cNvPr>
          <p:cNvCxnSpPr>
            <a:cxnSpLocks/>
          </p:cNvCxnSpPr>
          <p:nvPr/>
        </p:nvCxnSpPr>
        <p:spPr>
          <a:xfrm>
            <a:off x="4533814" y="1748046"/>
            <a:ext cx="2859318" cy="0"/>
          </a:xfrm>
          <a:prstGeom prst="straightConnector1">
            <a:avLst/>
          </a:prstGeom>
          <a:ln>
            <a:solidFill>
              <a:schemeClr val="accent6">
                <a:lumMod val="10000"/>
                <a:lumOff val="9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그림 20">
            <a:extLst>
              <a:ext uri="{FF2B5EF4-FFF2-40B4-BE49-F238E27FC236}">
                <a16:creationId xmlns:a16="http://schemas.microsoft.com/office/drawing/2014/main" id="{0C859B2B-A602-7A42-B3ED-47618F48BD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9278" y="781653"/>
            <a:ext cx="2991982" cy="3183467"/>
          </a:xfrm>
          <a:prstGeom prst="rect">
            <a:avLst/>
          </a:prstGeom>
        </p:spPr>
      </p:pic>
      <p:sp>
        <p:nvSpPr>
          <p:cNvPr id="166" name="Google Shape;3013;p34">
            <a:extLst>
              <a:ext uri="{FF2B5EF4-FFF2-40B4-BE49-F238E27FC236}">
                <a16:creationId xmlns:a16="http://schemas.microsoft.com/office/drawing/2014/main" id="{2482008F-03FF-A548-BD8E-E3A15D939A52}"/>
              </a:ext>
            </a:extLst>
          </p:cNvPr>
          <p:cNvSpPr/>
          <p:nvPr/>
        </p:nvSpPr>
        <p:spPr>
          <a:xfrm rot="5400000">
            <a:off x="1461124" y="1121546"/>
            <a:ext cx="3595954" cy="3168564"/>
          </a:xfrm>
          <a:custGeom>
            <a:avLst/>
            <a:gdLst/>
            <a:ahLst/>
            <a:cxnLst/>
            <a:rect l="l" t="t" r="r" b="b"/>
            <a:pathLst>
              <a:path w="112172" h="98840" extrusionOk="0">
                <a:moveTo>
                  <a:pt x="56086" y="1"/>
                </a:moveTo>
                <a:cubicBezTo>
                  <a:pt x="48517" y="1"/>
                  <a:pt x="41170" y="1458"/>
                  <a:pt x="34266" y="4403"/>
                </a:cubicBezTo>
                <a:cubicBezTo>
                  <a:pt x="30941" y="5796"/>
                  <a:pt x="27742" y="7538"/>
                  <a:pt x="24734" y="9565"/>
                </a:cubicBezTo>
                <a:cubicBezTo>
                  <a:pt x="21757" y="11560"/>
                  <a:pt x="18970" y="13872"/>
                  <a:pt x="16436" y="16405"/>
                </a:cubicBezTo>
                <a:cubicBezTo>
                  <a:pt x="13903" y="18939"/>
                  <a:pt x="11591" y="21757"/>
                  <a:pt x="9596" y="24703"/>
                </a:cubicBezTo>
                <a:cubicBezTo>
                  <a:pt x="7569" y="27711"/>
                  <a:pt x="5827" y="30910"/>
                  <a:pt x="4434" y="34235"/>
                </a:cubicBezTo>
                <a:cubicBezTo>
                  <a:pt x="1488" y="41170"/>
                  <a:pt x="0" y="48518"/>
                  <a:pt x="0" y="56086"/>
                </a:cubicBezTo>
                <a:cubicBezTo>
                  <a:pt x="0" y="60108"/>
                  <a:pt x="443" y="64130"/>
                  <a:pt x="1298" y="68057"/>
                </a:cubicBezTo>
                <a:cubicBezTo>
                  <a:pt x="2122" y="71858"/>
                  <a:pt x="3357" y="75594"/>
                  <a:pt x="4972" y="79141"/>
                </a:cubicBezTo>
                <a:cubicBezTo>
                  <a:pt x="6524" y="82625"/>
                  <a:pt x="8487" y="85982"/>
                  <a:pt x="10736" y="89054"/>
                </a:cubicBezTo>
                <a:cubicBezTo>
                  <a:pt x="12984" y="92157"/>
                  <a:pt x="15550" y="95008"/>
                  <a:pt x="18368" y="97573"/>
                </a:cubicBezTo>
                <a:lnTo>
                  <a:pt x="18621" y="97288"/>
                </a:lnTo>
                <a:cubicBezTo>
                  <a:pt x="7031" y="86742"/>
                  <a:pt x="380" y="71731"/>
                  <a:pt x="380" y="56086"/>
                </a:cubicBezTo>
                <a:cubicBezTo>
                  <a:pt x="380" y="25368"/>
                  <a:pt x="25367" y="349"/>
                  <a:pt x="56118" y="349"/>
                </a:cubicBezTo>
                <a:cubicBezTo>
                  <a:pt x="86837" y="349"/>
                  <a:pt x="111823" y="25368"/>
                  <a:pt x="111823" y="56086"/>
                </a:cubicBezTo>
                <a:cubicBezTo>
                  <a:pt x="111823" y="72459"/>
                  <a:pt x="104666" y="87945"/>
                  <a:pt x="92157" y="98554"/>
                </a:cubicBezTo>
                <a:lnTo>
                  <a:pt x="92410" y="98839"/>
                </a:lnTo>
                <a:cubicBezTo>
                  <a:pt x="95419" y="96274"/>
                  <a:pt x="98174" y="93361"/>
                  <a:pt x="100581" y="90226"/>
                </a:cubicBezTo>
                <a:cubicBezTo>
                  <a:pt x="103019" y="87059"/>
                  <a:pt x="105141" y="83638"/>
                  <a:pt x="106820" y="80028"/>
                </a:cubicBezTo>
                <a:cubicBezTo>
                  <a:pt x="108562" y="76355"/>
                  <a:pt x="109892" y="72491"/>
                  <a:pt x="110810" y="68532"/>
                </a:cubicBezTo>
                <a:cubicBezTo>
                  <a:pt x="111728" y="64479"/>
                  <a:pt x="112172" y="60298"/>
                  <a:pt x="112172" y="56086"/>
                </a:cubicBezTo>
                <a:cubicBezTo>
                  <a:pt x="112172" y="48518"/>
                  <a:pt x="110715" y="41170"/>
                  <a:pt x="107770" y="34235"/>
                </a:cubicBezTo>
                <a:cubicBezTo>
                  <a:pt x="106376" y="30910"/>
                  <a:pt x="104635" y="27711"/>
                  <a:pt x="102608" y="24703"/>
                </a:cubicBezTo>
                <a:cubicBezTo>
                  <a:pt x="100613" y="21757"/>
                  <a:pt x="98301" y="18939"/>
                  <a:pt x="95767" y="16405"/>
                </a:cubicBezTo>
                <a:cubicBezTo>
                  <a:pt x="93234" y="13872"/>
                  <a:pt x="90415" y="11560"/>
                  <a:pt x="87470" y="9565"/>
                </a:cubicBezTo>
                <a:cubicBezTo>
                  <a:pt x="84461" y="7538"/>
                  <a:pt x="81263" y="5796"/>
                  <a:pt x="77938" y="4403"/>
                </a:cubicBezTo>
                <a:cubicBezTo>
                  <a:pt x="71002" y="1489"/>
                  <a:pt x="63687" y="1"/>
                  <a:pt x="56086" y="1"/>
                </a:cubicBezTo>
                <a:close/>
              </a:path>
            </a:pathLst>
          </a:custGeom>
          <a:solidFill>
            <a:srgbClr val="C4C4C4"/>
          </a:solidFill>
          <a:ln w="28575">
            <a:solidFill>
              <a:schemeClr val="accent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68" name="직선 화살표 연결선 167">
            <a:extLst>
              <a:ext uri="{FF2B5EF4-FFF2-40B4-BE49-F238E27FC236}">
                <a16:creationId xmlns:a16="http://schemas.microsoft.com/office/drawing/2014/main" id="{551DFA19-AB65-9645-A1E8-4BCE352E5AB5}"/>
              </a:ext>
            </a:extLst>
          </p:cNvPr>
          <p:cNvCxnSpPr>
            <a:cxnSpLocks/>
          </p:cNvCxnSpPr>
          <p:nvPr/>
        </p:nvCxnSpPr>
        <p:spPr>
          <a:xfrm>
            <a:off x="4674926" y="3548624"/>
            <a:ext cx="2859318" cy="0"/>
          </a:xfrm>
          <a:prstGeom prst="straightConnector1">
            <a:avLst/>
          </a:prstGeom>
          <a:ln>
            <a:solidFill>
              <a:schemeClr val="accent6">
                <a:lumMod val="10000"/>
                <a:lumOff val="9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직선 화살표 연결선 168">
            <a:extLst>
              <a:ext uri="{FF2B5EF4-FFF2-40B4-BE49-F238E27FC236}">
                <a16:creationId xmlns:a16="http://schemas.microsoft.com/office/drawing/2014/main" id="{125E6A13-9CF4-D142-9DEC-96DF8E33308B}"/>
              </a:ext>
            </a:extLst>
          </p:cNvPr>
          <p:cNvCxnSpPr>
            <a:cxnSpLocks/>
          </p:cNvCxnSpPr>
          <p:nvPr/>
        </p:nvCxnSpPr>
        <p:spPr>
          <a:xfrm>
            <a:off x="4866837" y="2634224"/>
            <a:ext cx="2859318" cy="0"/>
          </a:xfrm>
          <a:prstGeom prst="straightConnector1">
            <a:avLst/>
          </a:prstGeom>
          <a:ln>
            <a:solidFill>
              <a:schemeClr val="accent6">
                <a:lumMod val="10000"/>
                <a:lumOff val="9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Google Shape;330;p40">
            <a:extLst>
              <a:ext uri="{FF2B5EF4-FFF2-40B4-BE49-F238E27FC236}">
                <a16:creationId xmlns:a16="http://schemas.microsoft.com/office/drawing/2014/main" id="{F691F6F3-B188-1D47-828F-35E39E0E819D}"/>
              </a:ext>
            </a:extLst>
          </p:cNvPr>
          <p:cNvSpPr txBox="1"/>
          <p:nvPr/>
        </p:nvSpPr>
        <p:spPr>
          <a:xfrm>
            <a:off x="4818148" y="1510148"/>
            <a:ext cx="1238720" cy="327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-KR" altLang="en-US" sz="1500" b="1" dirty="0">
                <a:solidFill>
                  <a:schemeClr val="accent2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  <a:cs typeface="Lato Light"/>
                <a:sym typeface="Lato Light"/>
              </a:rPr>
              <a:t>실용성</a:t>
            </a:r>
            <a:endParaRPr sz="1500" b="1" dirty="0">
              <a:solidFill>
                <a:schemeClr val="accent2"/>
              </a:solidFill>
              <a:latin typeface="Elice DigitalBaeum" panose="020B0600000101010101" pitchFamily="34" charset="-127"/>
              <a:ea typeface="Elice DigitalBaeum" panose="020B0600000101010101" pitchFamily="34" charset="-127"/>
              <a:cs typeface="Lato Light"/>
              <a:sym typeface="Lato Light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500" b="1" dirty="0">
              <a:solidFill>
                <a:schemeClr val="lt1"/>
              </a:solidFill>
              <a:latin typeface="Elice DigitalBaeum" panose="020B0600000101010101" pitchFamily="34" charset="-127"/>
              <a:ea typeface="Elice DigitalBaeum" panose="020B0600000101010101" pitchFamily="34" charset="-127"/>
              <a:cs typeface="Lato Light"/>
              <a:sym typeface="Lato Light"/>
            </a:endParaRPr>
          </a:p>
        </p:txBody>
      </p:sp>
      <p:sp>
        <p:nvSpPr>
          <p:cNvPr id="171" name="Google Shape;330;p40">
            <a:extLst>
              <a:ext uri="{FF2B5EF4-FFF2-40B4-BE49-F238E27FC236}">
                <a16:creationId xmlns:a16="http://schemas.microsoft.com/office/drawing/2014/main" id="{E0929C11-8A4B-9140-B499-BC8DBDB8AE06}"/>
              </a:ext>
            </a:extLst>
          </p:cNvPr>
          <p:cNvSpPr txBox="1"/>
          <p:nvPr/>
        </p:nvSpPr>
        <p:spPr>
          <a:xfrm>
            <a:off x="4995125" y="1776848"/>
            <a:ext cx="1562630" cy="327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-KR" altLang="en-US" sz="1500" dirty="0">
                <a:solidFill>
                  <a:schemeClr val="accent6">
                    <a:lumMod val="10000"/>
                    <a:lumOff val="90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  <a:cs typeface="Lato Light"/>
                <a:sym typeface="Lato Light"/>
              </a:rPr>
              <a:t>골프 스윙 평가</a:t>
            </a:r>
            <a:endParaRPr sz="1500" dirty="0">
              <a:solidFill>
                <a:schemeClr val="accent6">
                  <a:lumMod val="10000"/>
                  <a:lumOff val="90000"/>
                </a:schemeClr>
              </a:solidFill>
              <a:latin typeface="Elice DigitalBaeum" panose="020B0600000101010101" pitchFamily="34" charset="-127"/>
              <a:ea typeface="Elice DigitalBaeum" panose="020B0600000101010101" pitchFamily="34" charset="-127"/>
              <a:cs typeface="Lato Light"/>
              <a:sym typeface="Lato Light"/>
            </a:endParaRPr>
          </a:p>
        </p:txBody>
      </p:sp>
      <p:sp>
        <p:nvSpPr>
          <p:cNvPr id="174" name="Google Shape;330;p40">
            <a:extLst>
              <a:ext uri="{FF2B5EF4-FFF2-40B4-BE49-F238E27FC236}">
                <a16:creationId xmlns:a16="http://schemas.microsoft.com/office/drawing/2014/main" id="{C2A52891-AC1C-3B45-B1F1-DD71DC990BFB}"/>
              </a:ext>
            </a:extLst>
          </p:cNvPr>
          <p:cNvSpPr txBox="1"/>
          <p:nvPr/>
        </p:nvSpPr>
        <p:spPr>
          <a:xfrm>
            <a:off x="5072149" y="2440944"/>
            <a:ext cx="1238720" cy="327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-KR" altLang="en-US" sz="1500" b="1" dirty="0" err="1">
                <a:solidFill>
                  <a:schemeClr val="accent2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  <a:cs typeface="Lato Light"/>
                <a:sym typeface="Lato Light"/>
              </a:rPr>
              <a:t>직관성</a:t>
            </a:r>
            <a:endParaRPr sz="1500" b="1" dirty="0">
              <a:solidFill>
                <a:schemeClr val="accent2"/>
              </a:solidFill>
              <a:latin typeface="Elice DigitalBaeum" panose="020B0600000101010101" pitchFamily="34" charset="-127"/>
              <a:ea typeface="Elice DigitalBaeum" panose="020B0600000101010101" pitchFamily="34" charset="-127"/>
              <a:cs typeface="Lato Light"/>
              <a:sym typeface="Lato Light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500" b="1" dirty="0">
              <a:solidFill>
                <a:schemeClr val="lt1"/>
              </a:solidFill>
              <a:latin typeface="Elice DigitalBaeum" panose="020B0600000101010101" pitchFamily="34" charset="-127"/>
              <a:ea typeface="Elice DigitalBaeum" panose="020B0600000101010101" pitchFamily="34" charset="-127"/>
              <a:cs typeface="Lato Light"/>
              <a:sym typeface="Lato Light"/>
            </a:endParaRPr>
          </a:p>
        </p:txBody>
      </p:sp>
      <p:sp>
        <p:nvSpPr>
          <p:cNvPr id="175" name="Google Shape;330;p40">
            <a:extLst>
              <a:ext uri="{FF2B5EF4-FFF2-40B4-BE49-F238E27FC236}">
                <a16:creationId xmlns:a16="http://schemas.microsoft.com/office/drawing/2014/main" id="{D6AAAADB-D40E-2541-9D83-C19B15DFBECD}"/>
              </a:ext>
            </a:extLst>
          </p:cNvPr>
          <p:cNvSpPr txBox="1"/>
          <p:nvPr/>
        </p:nvSpPr>
        <p:spPr>
          <a:xfrm>
            <a:off x="5249125" y="2639911"/>
            <a:ext cx="1562630" cy="327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altLang="ko-KR" sz="1500" dirty="0">
                <a:solidFill>
                  <a:schemeClr val="accent6">
                    <a:lumMod val="10000"/>
                    <a:lumOff val="90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  <a:cs typeface="Lato Light"/>
                <a:sym typeface="Lato Light"/>
              </a:rPr>
              <a:t>UX / UI</a:t>
            </a:r>
            <a:endParaRPr sz="1500" dirty="0">
              <a:solidFill>
                <a:schemeClr val="accent6">
                  <a:lumMod val="10000"/>
                  <a:lumOff val="90000"/>
                </a:schemeClr>
              </a:solidFill>
              <a:latin typeface="Elice DigitalBaeum" panose="020B0600000101010101" pitchFamily="34" charset="-127"/>
              <a:ea typeface="Elice DigitalBaeum" panose="020B0600000101010101" pitchFamily="34" charset="-127"/>
              <a:cs typeface="Lato Light"/>
              <a:sym typeface="Lato Light"/>
            </a:endParaRPr>
          </a:p>
        </p:txBody>
      </p:sp>
      <p:sp>
        <p:nvSpPr>
          <p:cNvPr id="178" name="Google Shape;330;p40">
            <a:extLst>
              <a:ext uri="{FF2B5EF4-FFF2-40B4-BE49-F238E27FC236}">
                <a16:creationId xmlns:a16="http://schemas.microsoft.com/office/drawing/2014/main" id="{1D5FE0FF-ADA1-AC47-98F9-6F148E2DA645}"/>
              </a:ext>
            </a:extLst>
          </p:cNvPr>
          <p:cNvSpPr txBox="1"/>
          <p:nvPr/>
        </p:nvSpPr>
        <p:spPr>
          <a:xfrm>
            <a:off x="4840727" y="3349700"/>
            <a:ext cx="1238720" cy="327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-KR" altLang="en-US" sz="1500" b="1" dirty="0" err="1">
                <a:solidFill>
                  <a:schemeClr val="accent2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  <a:cs typeface="Lato Light"/>
                <a:sym typeface="Lato Light"/>
              </a:rPr>
              <a:t>게임성</a:t>
            </a:r>
            <a:endParaRPr sz="1500" b="1" dirty="0">
              <a:solidFill>
                <a:schemeClr val="accent2"/>
              </a:solidFill>
              <a:latin typeface="Elice DigitalBaeum" panose="020B0600000101010101" pitchFamily="34" charset="-127"/>
              <a:ea typeface="Elice DigitalBaeum" panose="020B0600000101010101" pitchFamily="34" charset="-127"/>
              <a:cs typeface="Lato Light"/>
              <a:sym typeface="Lato Light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500" b="1" dirty="0">
              <a:solidFill>
                <a:schemeClr val="lt1"/>
              </a:solidFill>
              <a:latin typeface="Elice DigitalBaeum" panose="020B0600000101010101" pitchFamily="34" charset="-127"/>
              <a:ea typeface="Elice DigitalBaeum" panose="020B0600000101010101" pitchFamily="34" charset="-127"/>
              <a:cs typeface="Lato Light"/>
              <a:sym typeface="Lato Light"/>
            </a:endParaRPr>
          </a:p>
        </p:txBody>
      </p:sp>
      <p:sp>
        <p:nvSpPr>
          <p:cNvPr id="179" name="Google Shape;330;p40">
            <a:extLst>
              <a:ext uri="{FF2B5EF4-FFF2-40B4-BE49-F238E27FC236}">
                <a16:creationId xmlns:a16="http://schemas.microsoft.com/office/drawing/2014/main" id="{04273695-7617-C844-AB78-39266E34FC59}"/>
              </a:ext>
            </a:extLst>
          </p:cNvPr>
          <p:cNvSpPr txBox="1"/>
          <p:nvPr/>
        </p:nvSpPr>
        <p:spPr>
          <a:xfrm>
            <a:off x="5017703" y="3548667"/>
            <a:ext cx="1562630" cy="327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-KR" altLang="en-US" sz="1500" dirty="0">
                <a:solidFill>
                  <a:schemeClr val="accent6">
                    <a:lumMod val="10000"/>
                    <a:lumOff val="90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  <a:cs typeface="Lato Light"/>
                <a:sym typeface="Lato Light"/>
              </a:rPr>
              <a:t>랭킹</a:t>
            </a:r>
            <a:r>
              <a:rPr lang="en-US" altLang="ko-KR" sz="1500" dirty="0">
                <a:solidFill>
                  <a:schemeClr val="accent6">
                    <a:lumMod val="10000"/>
                    <a:lumOff val="90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  <a:cs typeface="Lato Light"/>
                <a:sym typeface="Lato Light"/>
              </a:rPr>
              <a:t>,</a:t>
            </a:r>
            <a:r>
              <a:rPr lang="ko-KR" altLang="en-US" sz="1500" dirty="0">
                <a:solidFill>
                  <a:schemeClr val="accent6">
                    <a:lumMod val="10000"/>
                    <a:lumOff val="90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  <a:cs typeface="Lato Light"/>
                <a:sym typeface="Lato Light"/>
              </a:rPr>
              <a:t> 등급 시스템</a:t>
            </a:r>
            <a:endParaRPr sz="1500" dirty="0">
              <a:solidFill>
                <a:schemeClr val="accent6">
                  <a:lumMod val="10000"/>
                  <a:lumOff val="90000"/>
                </a:schemeClr>
              </a:solidFill>
              <a:latin typeface="Elice DigitalBaeum" panose="020B0600000101010101" pitchFamily="34" charset="-127"/>
              <a:ea typeface="Elice DigitalBaeum" panose="020B0600000101010101" pitchFamily="34" charset="-127"/>
              <a:cs typeface="Lato Light"/>
              <a:sym typeface="Lato Light"/>
            </a:endParaRPr>
          </a:p>
        </p:txBody>
      </p:sp>
    </p:spTree>
    <p:extLst>
      <p:ext uri="{BB962C8B-B14F-4D97-AF65-F5344CB8AC3E}">
        <p14:creationId xmlns:p14="http://schemas.microsoft.com/office/powerpoint/2010/main" val="919915805"/>
      </p:ext>
    </p:extLst>
  </p:cSld>
  <p:clrMapOvr>
    <a:masterClrMapping/>
  </p:clrMapOvr>
  <p:transition spd="slow">
    <p:push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092D3C5-A683-BA4A-AA92-C924D71561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385" y="1075835"/>
            <a:ext cx="1532125" cy="861821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A1EACD47-33C2-034F-A481-796BE70C38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514413" y="3517713"/>
            <a:ext cx="1625787" cy="1625787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0213A904-9DC0-2345-9890-5977F7727AF7}"/>
              </a:ext>
            </a:extLst>
          </p:cNvPr>
          <p:cNvGrpSpPr/>
          <p:nvPr/>
        </p:nvGrpSpPr>
        <p:grpSpPr>
          <a:xfrm>
            <a:off x="4746647" y="805543"/>
            <a:ext cx="4314702" cy="1164771"/>
            <a:chOff x="5063574" y="1316335"/>
            <a:chExt cx="3758879" cy="1020267"/>
          </a:xfrm>
        </p:grpSpPr>
        <p:sp>
          <p:nvSpPr>
            <p:cNvPr id="8" name="모서리가 둥근 직사각형 7">
              <a:extLst>
                <a:ext uri="{FF2B5EF4-FFF2-40B4-BE49-F238E27FC236}">
                  <a16:creationId xmlns:a16="http://schemas.microsoft.com/office/drawing/2014/main" id="{6802D106-CAB5-F94C-B0C2-FB65A68C80A3}"/>
                </a:ext>
              </a:extLst>
            </p:cNvPr>
            <p:cNvSpPr/>
            <p:nvPr/>
          </p:nvSpPr>
          <p:spPr>
            <a:xfrm>
              <a:off x="5144494" y="1432971"/>
              <a:ext cx="3586038" cy="801346"/>
            </a:xfrm>
            <a:prstGeom prst="roundRect">
              <a:avLst>
                <a:gd name="adj" fmla="val 3570"/>
              </a:avLst>
            </a:prstGeom>
            <a:solidFill>
              <a:schemeClr val="accent6">
                <a:lumMod val="10000"/>
                <a:lumOff val="9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pic>
          <p:nvPicPr>
            <p:cNvPr id="19" name="그림 18" descr="텍스트, 표지판이(가) 표시된 사진&#10;&#10;자동 생성된 설명">
              <a:extLst>
                <a:ext uri="{FF2B5EF4-FFF2-40B4-BE49-F238E27FC236}">
                  <a16:creationId xmlns:a16="http://schemas.microsoft.com/office/drawing/2014/main" id="{D5CD14D4-FD7F-AF4C-992C-06C10414EFB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063574" y="1316335"/>
              <a:ext cx="3758879" cy="1020267"/>
            </a:xfrm>
            <a:prstGeom prst="rect">
              <a:avLst/>
            </a:prstGeom>
          </p:spPr>
        </p:pic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E000A1B8-1F0A-BB40-9082-69C43E14B8DE}"/>
              </a:ext>
            </a:extLst>
          </p:cNvPr>
          <p:cNvGrpSpPr/>
          <p:nvPr/>
        </p:nvGrpSpPr>
        <p:grpSpPr>
          <a:xfrm>
            <a:off x="1993184" y="823085"/>
            <a:ext cx="2537093" cy="1147229"/>
            <a:chOff x="5803754" y="3132988"/>
            <a:chExt cx="2294374" cy="1140941"/>
          </a:xfrm>
        </p:grpSpPr>
        <p:sp>
          <p:nvSpPr>
            <p:cNvPr id="10" name="모서리가 둥근 직사각형 9">
              <a:extLst>
                <a:ext uri="{FF2B5EF4-FFF2-40B4-BE49-F238E27FC236}">
                  <a16:creationId xmlns:a16="http://schemas.microsoft.com/office/drawing/2014/main" id="{67F54F30-2953-0341-94BD-B2BA895F2025}"/>
                </a:ext>
              </a:extLst>
            </p:cNvPr>
            <p:cNvSpPr/>
            <p:nvPr/>
          </p:nvSpPr>
          <p:spPr>
            <a:xfrm>
              <a:off x="5907818" y="3363403"/>
              <a:ext cx="2099145" cy="755374"/>
            </a:xfrm>
            <a:prstGeom prst="roundRect">
              <a:avLst>
                <a:gd name="adj" fmla="val 3570"/>
              </a:avLst>
            </a:prstGeom>
            <a:solidFill>
              <a:schemeClr val="accent6">
                <a:lumMod val="10000"/>
                <a:lumOff val="9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978FCF94-A273-894A-9A07-7DF014364BB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24461" b="25811"/>
            <a:stretch/>
          </p:blipFill>
          <p:spPr>
            <a:xfrm>
              <a:off x="5803754" y="3132988"/>
              <a:ext cx="2294374" cy="1140941"/>
            </a:xfrm>
            <a:prstGeom prst="rect">
              <a:avLst/>
            </a:prstGeom>
          </p:spPr>
        </p:pic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C99966BF-1CE4-9246-80B4-B7AA4825C1A8}"/>
              </a:ext>
            </a:extLst>
          </p:cNvPr>
          <p:cNvGrpSpPr/>
          <p:nvPr/>
        </p:nvGrpSpPr>
        <p:grpSpPr>
          <a:xfrm>
            <a:off x="265523" y="2121694"/>
            <a:ext cx="3152268" cy="1404938"/>
            <a:chOff x="659403" y="3545831"/>
            <a:chExt cx="2946944" cy="1177857"/>
          </a:xfrm>
        </p:grpSpPr>
        <p:pic>
          <p:nvPicPr>
            <p:cNvPr id="13" name="그림 12" descr="텍스트, 구급 상자, 표지판, 클립아트이(가) 표시된 사진&#10;&#10;자동 생성된 설명">
              <a:extLst>
                <a:ext uri="{FF2B5EF4-FFF2-40B4-BE49-F238E27FC236}">
                  <a16:creationId xmlns:a16="http://schemas.microsoft.com/office/drawing/2014/main" id="{8D79CD95-AD26-9142-B30A-25677880A7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11780" b="20787"/>
            <a:stretch/>
          </p:blipFill>
          <p:spPr>
            <a:xfrm>
              <a:off x="659403" y="3737380"/>
              <a:ext cx="2946944" cy="986308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6A09271-D9D2-5E49-BA49-BDB9F76EFD94}"/>
                </a:ext>
              </a:extLst>
            </p:cNvPr>
            <p:cNvSpPr txBox="1"/>
            <p:nvPr/>
          </p:nvSpPr>
          <p:spPr>
            <a:xfrm>
              <a:off x="769970" y="3557010"/>
              <a:ext cx="578112" cy="2060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1500" dirty="0">
                  <a:solidFill>
                    <a:schemeClr val="accent6">
                      <a:lumMod val="10000"/>
                      <a:lumOff val="90000"/>
                    </a:schemeClr>
                  </a:solidFill>
                  <a:latin typeface="Audiowide" panose="02000503000000020004" pitchFamily="2" charset="0"/>
                </a:rPr>
                <a:t>HTML</a:t>
              </a:r>
              <a:endParaRPr kumimoji="1" lang="ko-Kore-KR" altLang="en-US" sz="1500" dirty="0">
                <a:solidFill>
                  <a:schemeClr val="accent6">
                    <a:lumMod val="10000"/>
                    <a:lumOff val="90000"/>
                  </a:schemeClr>
                </a:solidFill>
                <a:latin typeface="Audiowide" panose="02000503000000020004" pitchFamily="2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0B6FE18-C1A7-0041-A196-630205B64E1A}"/>
                </a:ext>
              </a:extLst>
            </p:cNvPr>
            <p:cNvSpPr txBox="1"/>
            <p:nvPr/>
          </p:nvSpPr>
          <p:spPr>
            <a:xfrm>
              <a:off x="1879511" y="3545831"/>
              <a:ext cx="445895" cy="2060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1500" dirty="0">
                  <a:solidFill>
                    <a:schemeClr val="accent6">
                      <a:lumMod val="10000"/>
                      <a:lumOff val="90000"/>
                    </a:schemeClr>
                  </a:solidFill>
                  <a:latin typeface="Audiowide" panose="02000503000000020004" pitchFamily="2" charset="0"/>
                </a:rPr>
                <a:t>CSS</a:t>
              </a:r>
              <a:endParaRPr kumimoji="1" lang="ko-Kore-KR" altLang="en-US" sz="1500" dirty="0">
                <a:solidFill>
                  <a:schemeClr val="accent6">
                    <a:lumMod val="10000"/>
                    <a:lumOff val="90000"/>
                  </a:schemeClr>
                </a:solidFill>
                <a:latin typeface="Audiowide" panose="02000503000000020004" pitchFamily="2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2A5CDA5-C6A7-B348-901E-63131D7E5A60}"/>
                </a:ext>
              </a:extLst>
            </p:cNvPr>
            <p:cNvSpPr txBox="1"/>
            <p:nvPr/>
          </p:nvSpPr>
          <p:spPr>
            <a:xfrm>
              <a:off x="2961942" y="3554084"/>
              <a:ext cx="337613" cy="2060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1500" dirty="0">
                  <a:solidFill>
                    <a:schemeClr val="accent6">
                      <a:lumMod val="10000"/>
                      <a:lumOff val="90000"/>
                    </a:schemeClr>
                  </a:solidFill>
                  <a:latin typeface="Audiowide" panose="02000503000000020004" pitchFamily="2" charset="0"/>
                </a:rPr>
                <a:t>JS</a:t>
              </a:r>
              <a:endParaRPr kumimoji="1" lang="ko-Kore-KR" altLang="en-US" sz="1500" dirty="0">
                <a:solidFill>
                  <a:schemeClr val="accent6">
                    <a:lumMod val="10000"/>
                    <a:lumOff val="90000"/>
                  </a:schemeClr>
                </a:solidFill>
                <a:latin typeface="Audiowide" panose="02000503000000020004" pitchFamily="2" charset="0"/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825555BE-CF21-1648-9409-141F2EE30F4E}"/>
              </a:ext>
            </a:extLst>
          </p:cNvPr>
          <p:cNvGrpSpPr/>
          <p:nvPr/>
        </p:nvGrpSpPr>
        <p:grpSpPr>
          <a:xfrm>
            <a:off x="5857867" y="2086656"/>
            <a:ext cx="1689561" cy="513657"/>
            <a:chOff x="5557962" y="2571750"/>
            <a:chExt cx="2506881" cy="801346"/>
          </a:xfrm>
        </p:grpSpPr>
        <p:sp>
          <p:nvSpPr>
            <p:cNvPr id="22" name="모서리가 둥근 직사각형 21">
              <a:extLst>
                <a:ext uri="{FF2B5EF4-FFF2-40B4-BE49-F238E27FC236}">
                  <a16:creationId xmlns:a16="http://schemas.microsoft.com/office/drawing/2014/main" id="{CFF5FC16-3E5A-884C-867E-691F79A9D1D4}"/>
                </a:ext>
              </a:extLst>
            </p:cNvPr>
            <p:cNvSpPr/>
            <p:nvPr/>
          </p:nvSpPr>
          <p:spPr>
            <a:xfrm>
              <a:off x="5557962" y="2571750"/>
              <a:ext cx="2506881" cy="801346"/>
            </a:xfrm>
            <a:prstGeom prst="roundRect">
              <a:avLst>
                <a:gd name="adj" fmla="val 3570"/>
              </a:avLst>
            </a:prstGeom>
            <a:solidFill>
              <a:schemeClr val="accent6">
                <a:lumMod val="25000"/>
                <a:lumOff val="7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pic>
          <p:nvPicPr>
            <p:cNvPr id="11" name="그림 10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E15D4F68-489F-2748-B635-75FAB28B17E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674405" y="2693742"/>
              <a:ext cx="2290466" cy="584916"/>
            </a:xfrm>
            <a:prstGeom prst="rect">
              <a:avLst/>
            </a:prstGeom>
          </p:spPr>
        </p:pic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8E933CE0-F15E-6145-81B5-67D8013A82F7}"/>
              </a:ext>
            </a:extLst>
          </p:cNvPr>
          <p:cNvGrpSpPr/>
          <p:nvPr/>
        </p:nvGrpSpPr>
        <p:grpSpPr>
          <a:xfrm>
            <a:off x="226001" y="4277457"/>
            <a:ext cx="2136199" cy="538416"/>
            <a:chOff x="6897247" y="1078309"/>
            <a:chExt cx="2096013" cy="569565"/>
          </a:xfrm>
          <a:solidFill>
            <a:schemeClr val="accent6">
              <a:lumMod val="25000"/>
              <a:lumOff val="75000"/>
            </a:schemeClr>
          </a:solidFill>
        </p:grpSpPr>
        <p:sp>
          <p:nvSpPr>
            <p:cNvPr id="27" name="모서리가 둥근 직사각형 26">
              <a:extLst>
                <a:ext uri="{FF2B5EF4-FFF2-40B4-BE49-F238E27FC236}">
                  <a16:creationId xmlns:a16="http://schemas.microsoft.com/office/drawing/2014/main" id="{FC864E63-8E54-034E-B01C-2595C6DF12D3}"/>
                </a:ext>
              </a:extLst>
            </p:cNvPr>
            <p:cNvSpPr/>
            <p:nvPr/>
          </p:nvSpPr>
          <p:spPr>
            <a:xfrm>
              <a:off x="6897247" y="1078309"/>
              <a:ext cx="2096013" cy="569565"/>
            </a:xfrm>
            <a:prstGeom prst="roundRect">
              <a:avLst>
                <a:gd name="adj" fmla="val 3570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pic>
          <p:nvPicPr>
            <p:cNvPr id="14" name="그림 13" descr="텍스트, 클립아트이(가) 표시된 사진&#10;&#10;자동 생성된 설명">
              <a:extLst>
                <a:ext uri="{FF2B5EF4-FFF2-40B4-BE49-F238E27FC236}">
                  <a16:creationId xmlns:a16="http://schemas.microsoft.com/office/drawing/2014/main" id="{F5E576DD-7838-0546-8B8B-11BFC884DB7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952691" y="1170837"/>
              <a:ext cx="1969982" cy="371359"/>
            </a:xfrm>
            <a:prstGeom prst="rect">
              <a:avLst/>
            </a:prstGeom>
            <a:grpFill/>
          </p:spPr>
        </p:pic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18FAD35C-7EF1-ED40-AF51-9E3E97F14609}"/>
              </a:ext>
            </a:extLst>
          </p:cNvPr>
          <p:cNvGrpSpPr/>
          <p:nvPr/>
        </p:nvGrpSpPr>
        <p:grpSpPr>
          <a:xfrm>
            <a:off x="7084706" y="2824163"/>
            <a:ext cx="1863351" cy="1594757"/>
            <a:chOff x="-1724333" y="1303956"/>
            <a:chExt cx="1876734" cy="1665304"/>
          </a:xfrm>
        </p:grpSpPr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59416303-5C0F-3846-A728-370A239D4C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b="36149"/>
            <a:stretch/>
          </p:blipFill>
          <p:spPr>
            <a:xfrm>
              <a:off x="-1724333" y="1303956"/>
              <a:ext cx="1866574" cy="1063324"/>
            </a:xfrm>
            <a:prstGeom prst="rect">
              <a:avLst/>
            </a:prstGeom>
          </p:spPr>
        </p:pic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E190CA2F-D8F2-F94F-A89E-AFC888C33A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rcRect t="63242"/>
            <a:stretch/>
          </p:blipFill>
          <p:spPr>
            <a:xfrm>
              <a:off x="-1714173" y="2357120"/>
              <a:ext cx="1866574" cy="612140"/>
            </a:xfrm>
            <a:prstGeom prst="rect">
              <a:avLst/>
            </a:prstGeom>
          </p:spPr>
        </p:pic>
      </p:grpSp>
      <p:pic>
        <p:nvPicPr>
          <p:cNvPr id="35" name="그림 34">
            <a:extLst>
              <a:ext uri="{FF2B5EF4-FFF2-40B4-BE49-F238E27FC236}">
                <a16:creationId xmlns:a16="http://schemas.microsoft.com/office/drawing/2014/main" id="{60522936-99EF-D94B-A816-B6333B4CAB5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933978" y="3272177"/>
            <a:ext cx="2023321" cy="1644764"/>
          </a:xfrm>
          <a:prstGeom prst="rect">
            <a:avLst/>
          </a:prstGeom>
        </p:spPr>
      </p:pic>
      <p:grpSp>
        <p:nvGrpSpPr>
          <p:cNvPr id="39" name="그룹 38">
            <a:extLst>
              <a:ext uri="{FF2B5EF4-FFF2-40B4-BE49-F238E27FC236}">
                <a16:creationId xmlns:a16="http://schemas.microsoft.com/office/drawing/2014/main" id="{2272FF9C-405D-CB42-AE87-26F15A7792E9}"/>
              </a:ext>
            </a:extLst>
          </p:cNvPr>
          <p:cNvGrpSpPr/>
          <p:nvPr/>
        </p:nvGrpSpPr>
        <p:grpSpPr>
          <a:xfrm>
            <a:off x="3926791" y="2009959"/>
            <a:ext cx="1668133" cy="2050413"/>
            <a:chOff x="-1173162" y="2571750"/>
            <a:chExt cx="1828800" cy="2247900"/>
          </a:xfrm>
        </p:grpSpPr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9E582D1B-D4EE-4D4A-8BEB-8CDF9AED62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rightnessContrast bright="-20000" contrast="40000"/>
                      </a14:imgEffect>
                    </a14:imgLayer>
                  </a14:imgProps>
                </a:ext>
              </a:extLst>
            </a:blip>
            <a:srcRect b="23220"/>
            <a:stretch/>
          </p:blipFill>
          <p:spPr>
            <a:xfrm>
              <a:off x="-1173162" y="2571750"/>
              <a:ext cx="1828800" cy="1725930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0C914C76-48B4-B841-93C4-4A7238572B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rcRect t="76780"/>
            <a:stretch/>
          </p:blipFill>
          <p:spPr>
            <a:xfrm>
              <a:off x="-1173162" y="4297680"/>
              <a:ext cx="1828800" cy="521970"/>
            </a:xfrm>
            <a:prstGeom prst="rect">
              <a:avLst/>
            </a:prstGeom>
          </p:spPr>
        </p:pic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FC41846A-D24A-774F-8D3A-E61D6BDED0FD}"/>
              </a:ext>
            </a:extLst>
          </p:cNvPr>
          <p:cNvGrpSpPr/>
          <p:nvPr/>
        </p:nvGrpSpPr>
        <p:grpSpPr>
          <a:xfrm>
            <a:off x="7136123" y="4498299"/>
            <a:ext cx="1920790" cy="473071"/>
            <a:chOff x="1178560" y="1933903"/>
            <a:chExt cx="2850899" cy="637847"/>
          </a:xfrm>
          <a:solidFill>
            <a:schemeClr val="accent6">
              <a:lumMod val="25000"/>
              <a:lumOff val="75000"/>
            </a:schemeClr>
          </a:solidFill>
        </p:grpSpPr>
        <p:sp>
          <p:nvSpPr>
            <p:cNvPr id="40" name="모서리가 둥근 직사각형 39">
              <a:extLst>
                <a:ext uri="{FF2B5EF4-FFF2-40B4-BE49-F238E27FC236}">
                  <a16:creationId xmlns:a16="http://schemas.microsoft.com/office/drawing/2014/main" id="{55C1E500-DCFA-ED45-B3D3-083E3C3065B2}"/>
                </a:ext>
              </a:extLst>
            </p:cNvPr>
            <p:cNvSpPr/>
            <p:nvPr/>
          </p:nvSpPr>
          <p:spPr>
            <a:xfrm>
              <a:off x="1188719" y="1933903"/>
              <a:ext cx="2836037" cy="637847"/>
            </a:xfrm>
            <a:prstGeom prst="roundRect">
              <a:avLst>
                <a:gd name="adj" fmla="val 3570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1" name="모서리가 둥근 직사각형 40">
              <a:extLst>
                <a:ext uri="{FF2B5EF4-FFF2-40B4-BE49-F238E27FC236}">
                  <a16:creationId xmlns:a16="http://schemas.microsoft.com/office/drawing/2014/main" id="{B81DB64F-EA0F-E448-89ED-012CB51A467B}"/>
                </a:ext>
              </a:extLst>
            </p:cNvPr>
            <p:cNvSpPr/>
            <p:nvPr/>
          </p:nvSpPr>
          <p:spPr>
            <a:xfrm>
              <a:off x="1178560" y="1933903"/>
              <a:ext cx="2850226" cy="616257"/>
            </a:xfrm>
            <a:prstGeom prst="roundRect">
              <a:avLst>
                <a:gd name="adj" fmla="val 0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594AF3E5-88F3-A447-9B01-549C39E0A1C3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1209040" y="2001977"/>
              <a:ext cx="2820419" cy="518781"/>
            </a:xfrm>
            <a:prstGeom prst="rect">
              <a:avLst/>
            </a:prstGeom>
            <a:grpFill/>
          </p:spPr>
        </p:pic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E58AAC4E-48B9-0B4F-B980-5A2634E3F1B8}"/>
              </a:ext>
            </a:extLst>
          </p:cNvPr>
          <p:cNvGrpSpPr/>
          <p:nvPr/>
        </p:nvGrpSpPr>
        <p:grpSpPr>
          <a:xfrm>
            <a:off x="7552767" y="1920875"/>
            <a:ext cx="1917804" cy="903288"/>
            <a:chOff x="-931495" y="1605281"/>
            <a:chExt cx="2699335" cy="1271391"/>
          </a:xfrm>
        </p:grpSpPr>
        <p:pic>
          <p:nvPicPr>
            <p:cNvPr id="45" name="그림 44" descr="텍스트이(가) 표시된 사진&#10;&#10;자동 생성된 설명">
              <a:extLst>
                <a:ext uri="{FF2B5EF4-FFF2-40B4-BE49-F238E27FC236}">
                  <a16:creationId xmlns:a16="http://schemas.microsoft.com/office/drawing/2014/main" id="{0CD187FA-A38B-4542-8B23-9D6E716875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rcRect t="53823" b="3824"/>
            <a:stretch/>
          </p:blipFill>
          <p:spPr>
            <a:xfrm>
              <a:off x="-749300" y="2448560"/>
              <a:ext cx="2517140" cy="428112"/>
            </a:xfrm>
            <a:prstGeom prst="rect">
              <a:avLst/>
            </a:prstGeom>
          </p:spPr>
        </p:pic>
        <p:pic>
          <p:nvPicPr>
            <p:cNvPr id="46" name="그림 45" descr="텍스트이(가) 표시된 사진&#10;&#10;자동 생성된 설명">
              <a:extLst>
                <a:ext uri="{FF2B5EF4-FFF2-40B4-BE49-F238E27FC236}">
                  <a16:creationId xmlns:a16="http://schemas.microsoft.com/office/drawing/2014/main" id="{959EA5FF-EF9F-E443-B464-99818B19CD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/>
            <a:srcRect r="46535" b="47745"/>
            <a:stretch/>
          </p:blipFill>
          <p:spPr>
            <a:xfrm>
              <a:off x="-931495" y="1605281"/>
              <a:ext cx="2221816" cy="872038"/>
            </a:xfrm>
            <a:prstGeom prst="rect">
              <a:avLst/>
            </a:prstGeom>
          </p:spPr>
        </p:pic>
      </p:grp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0AE8B494-18F3-AA40-B58C-D2B8A06F36E5}"/>
              </a:ext>
            </a:extLst>
          </p:cNvPr>
          <p:cNvSpPr/>
          <p:nvPr/>
        </p:nvSpPr>
        <p:spPr>
          <a:xfrm>
            <a:off x="-161333" y="268402"/>
            <a:ext cx="1860209" cy="491376"/>
          </a:xfrm>
          <a:prstGeom prst="rect">
            <a:avLst/>
          </a:prstGeom>
          <a:noFill/>
          <a:ln>
            <a:solidFill>
              <a:schemeClr val="accent6">
                <a:lumMod val="10000"/>
                <a:lumOff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47FDC90-2AEF-E84A-8311-18B8DA489F62}"/>
              </a:ext>
            </a:extLst>
          </p:cNvPr>
          <p:cNvSpPr txBox="1"/>
          <p:nvPr/>
        </p:nvSpPr>
        <p:spPr>
          <a:xfrm>
            <a:off x="1" y="339034"/>
            <a:ext cx="17021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800" b="1" dirty="0">
                <a:solidFill>
                  <a:schemeClr val="accent6">
                    <a:lumMod val="10000"/>
                    <a:lumOff val="90000"/>
                  </a:schemeClr>
                </a:solidFill>
                <a:latin typeface="WemakepriceOTF SemiBold" panose="020B0600000101010101" pitchFamily="34" charset="-127"/>
                <a:ea typeface="WemakepriceOTF SemiBold" panose="020B0600000101010101" pitchFamily="34" charset="-127"/>
                <a:cs typeface="CAFE24 SSURROUND AIR" pitchFamily="2" charset="-127"/>
              </a:rPr>
              <a:t>사용 기술</a:t>
            </a:r>
            <a:endParaRPr lang="ko-Kore-KR" altLang="en-US" sz="1800" b="1" dirty="0">
              <a:latin typeface="WemakepriceOTF SemiBold" panose="020B0600000101010101" pitchFamily="34" charset="-127"/>
              <a:ea typeface="WemakepriceOTF Semi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40781446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77E486DE-1140-AB4A-A5DC-8303582056EF}"/>
              </a:ext>
            </a:extLst>
          </p:cNvPr>
          <p:cNvSpPr/>
          <p:nvPr/>
        </p:nvSpPr>
        <p:spPr>
          <a:xfrm>
            <a:off x="0" y="880946"/>
            <a:ext cx="369651" cy="898642"/>
          </a:xfrm>
          <a:prstGeom prst="rect">
            <a:avLst/>
          </a:prstGeom>
          <a:solidFill>
            <a:srgbClr val="2226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3CB4DBA-6ED3-0A4D-8DB7-AA6F623BF538}"/>
              </a:ext>
            </a:extLst>
          </p:cNvPr>
          <p:cNvSpPr/>
          <p:nvPr/>
        </p:nvSpPr>
        <p:spPr>
          <a:xfrm>
            <a:off x="-161333" y="268402"/>
            <a:ext cx="1860209" cy="491376"/>
          </a:xfrm>
          <a:prstGeom prst="rect">
            <a:avLst/>
          </a:prstGeom>
          <a:noFill/>
          <a:ln>
            <a:solidFill>
              <a:schemeClr val="accent6">
                <a:lumMod val="10000"/>
                <a:lumOff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094506A-9B2E-C844-AB6E-4EAB6D15FEEA}"/>
              </a:ext>
            </a:extLst>
          </p:cNvPr>
          <p:cNvSpPr txBox="1"/>
          <p:nvPr/>
        </p:nvSpPr>
        <p:spPr>
          <a:xfrm>
            <a:off x="1" y="339034"/>
            <a:ext cx="17021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800" b="1" dirty="0" err="1">
                <a:solidFill>
                  <a:schemeClr val="accent6">
                    <a:lumMod val="10000"/>
                    <a:lumOff val="90000"/>
                  </a:schemeClr>
                </a:solidFill>
                <a:latin typeface="WemakepriceOTF SemiBold" panose="020B0600000101010101" pitchFamily="34" charset="-127"/>
                <a:ea typeface="WemakepriceOTF SemiBold" panose="020B0600000101010101" pitchFamily="34" charset="-127"/>
                <a:cs typeface="CAFE24 SSURROUND AIR" pitchFamily="2" charset="-127"/>
              </a:rPr>
              <a:t>유스케이스</a:t>
            </a:r>
            <a:endParaRPr lang="ko-Kore-KR" altLang="en-US" sz="1800" b="1" dirty="0">
              <a:latin typeface="WemakepriceOTF SemiBold" panose="020B0600000101010101" pitchFamily="34" charset="-127"/>
              <a:ea typeface="WemakepriceOTF SemiBold" panose="020B0600000101010101" pitchFamily="34" charset="-127"/>
            </a:endParaRPr>
          </a:p>
        </p:txBody>
      </p:sp>
      <p:grpSp>
        <p:nvGrpSpPr>
          <p:cNvPr id="164" name="그룹 163">
            <a:extLst>
              <a:ext uri="{FF2B5EF4-FFF2-40B4-BE49-F238E27FC236}">
                <a16:creationId xmlns:a16="http://schemas.microsoft.com/office/drawing/2014/main" id="{CDD7C647-2D3F-BC49-8E0A-C2F36AEDC464}"/>
              </a:ext>
            </a:extLst>
          </p:cNvPr>
          <p:cNvGrpSpPr/>
          <p:nvPr/>
        </p:nvGrpSpPr>
        <p:grpSpPr>
          <a:xfrm>
            <a:off x="410695" y="604487"/>
            <a:ext cx="8322610" cy="4838454"/>
            <a:chOff x="201226" y="542408"/>
            <a:chExt cx="8790374" cy="5110394"/>
          </a:xfrm>
        </p:grpSpPr>
        <p:pic>
          <p:nvPicPr>
            <p:cNvPr id="163" name="그림 162">
              <a:extLst>
                <a:ext uri="{FF2B5EF4-FFF2-40B4-BE49-F238E27FC236}">
                  <a16:creationId xmlns:a16="http://schemas.microsoft.com/office/drawing/2014/main" id="{6F9AEFB4-9BDD-D840-8493-64E5154AE9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156"/>
            <a:stretch/>
          </p:blipFill>
          <p:spPr>
            <a:xfrm>
              <a:off x="242596" y="542408"/>
              <a:ext cx="8749004" cy="5110394"/>
            </a:xfrm>
            <a:prstGeom prst="rect">
              <a:avLst/>
            </a:prstGeom>
          </p:spPr>
        </p:pic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9A88F7E0-A7DE-4949-B789-90413CBBB748}"/>
                </a:ext>
              </a:extLst>
            </p:cNvPr>
            <p:cNvSpPr/>
            <p:nvPr/>
          </p:nvSpPr>
          <p:spPr>
            <a:xfrm>
              <a:off x="201226" y="3742209"/>
              <a:ext cx="1710813" cy="1194620"/>
            </a:xfrm>
            <a:prstGeom prst="rect">
              <a:avLst/>
            </a:prstGeom>
            <a:solidFill>
              <a:srgbClr val="2226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8" name="직선 화살표 연결선 17">
              <a:extLst>
                <a:ext uri="{FF2B5EF4-FFF2-40B4-BE49-F238E27FC236}">
                  <a16:creationId xmlns:a16="http://schemas.microsoft.com/office/drawing/2014/main" id="{0417F1FF-13EA-7C4A-83CD-DB347E548D55}"/>
                </a:ext>
              </a:extLst>
            </p:cNvPr>
            <p:cNvCxnSpPr>
              <a:cxnSpLocks/>
            </p:cNvCxnSpPr>
            <p:nvPr/>
          </p:nvCxnSpPr>
          <p:spPr>
            <a:xfrm>
              <a:off x="273203" y="1771402"/>
              <a:ext cx="279819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69221E16-0165-0E46-8204-BE0AC2C0A43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2096" y="1962201"/>
              <a:ext cx="0" cy="943888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[R] 22">
              <a:extLst>
                <a:ext uri="{FF2B5EF4-FFF2-40B4-BE49-F238E27FC236}">
                  <a16:creationId xmlns:a16="http://schemas.microsoft.com/office/drawing/2014/main" id="{2C234816-F6EF-804F-8C6F-EABFB28B692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0842" y="2910768"/>
              <a:ext cx="821539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화살표 연결선 24">
              <a:extLst>
                <a:ext uri="{FF2B5EF4-FFF2-40B4-BE49-F238E27FC236}">
                  <a16:creationId xmlns:a16="http://schemas.microsoft.com/office/drawing/2014/main" id="{53C2C26F-A96A-F04B-9364-6C6C068D66C4}"/>
                </a:ext>
              </a:extLst>
            </p:cNvPr>
            <p:cNvCxnSpPr>
              <a:cxnSpLocks/>
            </p:cNvCxnSpPr>
            <p:nvPr/>
          </p:nvCxnSpPr>
          <p:spPr>
            <a:xfrm>
              <a:off x="1812897" y="1371100"/>
              <a:ext cx="212725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[R] 30">
              <a:extLst>
                <a:ext uri="{FF2B5EF4-FFF2-40B4-BE49-F238E27FC236}">
                  <a16:creationId xmlns:a16="http://schemas.microsoft.com/office/drawing/2014/main" id="{08E58617-AA31-ED4B-AD47-0F436133EC13}"/>
                </a:ext>
              </a:extLst>
            </p:cNvPr>
            <p:cNvCxnSpPr>
              <a:cxnSpLocks/>
            </p:cNvCxnSpPr>
            <p:nvPr/>
          </p:nvCxnSpPr>
          <p:spPr>
            <a:xfrm>
              <a:off x="1493984" y="1472157"/>
              <a:ext cx="1" cy="31347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[R] 34">
              <a:extLst>
                <a:ext uri="{FF2B5EF4-FFF2-40B4-BE49-F238E27FC236}">
                  <a16:creationId xmlns:a16="http://schemas.microsoft.com/office/drawing/2014/main" id="{74551005-FE4A-D543-8180-08A8D30367FF}"/>
                </a:ext>
              </a:extLst>
            </p:cNvPr>
            <p:cNvCxnSpPr>
              <a:cxnSpLocks/>
            </p:cNvCxnSpPr>
            <p:nvPr/>
          </p:nvCxnSpPr>
          <p:spPr>
            <a:xfrm>
              <a:off x="1493692" y="1787956"/>
              <a:ext cx="0" cy="394652"/>
            </a:xfrm>
            <a:prstGeom prst="line">
              <a:avLst/>
            </a:prstGeom>
            <a:ln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[R] 37">
              <a:extLst>
                <a:ext uri="{FF2B5EF4-FFF2-40B4-BE49-F238E27FC236}">
                  <a16:creationId xmlns:a16="http://schemas.microsoft.com/office/drawing/2014/main" id="{A375E695-4BC3-4A4B-81F7-AD23ABF36C4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91629" y="2194135"/>
              <a:ext cx="1348369" cy="0"/>
            </a:xfrm>
            <a:prstGeom prst="line">
              <a:avLst/>
            </a:prstGeom>
            <a:ln>
              <a:solidFill>
                <a:schemeClr val="bg1"/>
              </a:solidFill>
              <a:prstDash val="sys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[R] 42">
              <a:extLst>
                <a:ext uri="{FF2B5EF4-FFF2-40B4-BE49-F238E27FC236}">
                  <a16:creationId xmlns:a16="http://schemas.microsoft.com/office/drawing/2014/main" id="{2385D0A4-0134-7A48-B99C-122D0A0336D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77320" y="1485235"/>
              <a:ext cx="346075" cy="0"/>
            </a:xfrm>
            <a:prstGeom prst="line">
              <a:avLst/>
            </a:prstGeom>
            <a:ln>
              <a:solidFill>
                <a:schemeClr val="bg1"/>
              </a:solidFill>
              <a:prstDash val="sys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BFB498C6-E4A8-0545-8B99-CF77A2E15F0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67723" y="1791792"/>
              <a:ext cx="229346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[R] 52">
              <a:extLst>
                <a:ext uri="{FF2B5EF4-FFF2-40B4-BE49-F238E27FC236}">
                  <a16:creationId xmlns:a16="http://schemas.microsoft.com/office/drawing/2014/main" id="{4597868F-3A2A-CD42-A0FD-510B9E020F0D}"/>
                </a:ext>
              </a:extLst>
            </p:cNvPr>
            <p:cNvCxnSpPr>
              <a:cxnSpLocks/>
            </p:cNvCxnSpPr>
            <p:nvPr/>
          </p:nvCxnSpPr>
          <p:spPr>
            <a:xfrm>
              <a:off x="2218676" y="2913908"/>
              <a:ext cx="483779" cy="0"/>
            </a:xfrm>
            <a:prstGeom prst="line">
              <a:avLst/>
            </a:prstGeom>
            <a:ln>
              <a:solidFill>
                <a:schemeClr val="bg1"/>
              </a:solidFill>
              <a:prstDash val="sys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[R] 55">
              <a:extLst>
                <a:ext uri="{FF2B5EF4-FFF2-40B4-BE49-F238E27FC236}">
                  <a16:creationId xmlns:a16="http://schemas.microsoft.com/office/drawing/2014/main" id="{BDD9A64F-6824-9C46-B586-F92FECDC581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055019" y="2428793"/>
              <a:ext cx="1" cy="300823"/>
            </a:xfrm>
            <a:prstGeom prst="line">
              <a:avLst/>
            </a:prstGeom>
            <a:ln>
              <a:solidFill>
                <a:schemeClr val="bg1"/>
              </a:solidFill>
              <a:prstDash val="sys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[R] 63">
              <a:extLst>
                <a:ext uri="{FF2B5EF4-FFF2-40B4-BE49-F238E27FC236}">
                  <a16:creationId xmlns:a16="http://schemas.microsoft.com/office/drawing/2014/main" id="{FD8EE603-4864-9445-A8B0-3CC518BB338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47497" y="2475685"/>
              <a:ext cx="2106416" cy="0"/>
            </a:xfrm>
            <a:prstGeom prst="line">
              <a:avLst/>
            </a:prstGeom>
            <a:ln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[R] 65">
              <a:extLst>
                <a:ext uri="{FF2B5EF4-FFF2-40B4-BE49-F238E27FC236}">
                  <a16:creationId xmlns:a16="http://schemas.microsoft.com/office/drawing/2014/main" id="{744E3AD2-2170-9C4B-A048-BAD81C905B5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11844" y="1487270"/>
              <a:ext cx="460761" cy="0"/>
            </a:xfrm>
            <a:prstGeom prst="line">
              <a:avLst/>
            </a:prstGeom>
            <a:ln>
              <a:solidFill>
                <a:schemeClr val="bg1"/>
              </a:solidFill>
              <a:prstDash val="sys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[R] 68">
              <a:extLst>
                <a:ext uri="{FF2B5EF4-FFF2-40B4-BE49-F238E27FC236}">
                  <a16:creationId xmlns:a16="http://schemas.microsoft.com/office/drawing/2014/main" id="{29F95206-20A2-3445-AC6F-A56D8B29069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252638" y="2474010"/>
              <a:ext cx="1" cy="257282"/>
            </a:xfrm>
            <a:prstGeom prst="line">
              <a:avLst/>
            </a:prstGeom>
            <a:ln>
              <a:solidFill>
                <a:schemeClr val="bg1"/>
              </a:solidFill>
              <a:prstDash val="sys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[R] 71">
              <a:extLst>
                <a:ext uri="{FF2B5EF4-FFF2-40B4-BE49-F238E27FC236}">
                  <a16:creationId xmlns:a16="http://schemas.microsoft.com/office/drawing/2014/main" id="{4BCFBE76-FB26-5740-9D37-7BBA14EC8EA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63188" y="3093149"/>
              <a:ext cx="1" cy="227291"/>
            </a:xfrm>
            <a:prstGeom prst="line">
              <a:avLst/>
            </a:prstGeom>
            <a:ln>
              <a:solidFill>
                <a:schemeClr val="bg1"/>
              </a:solidFill>
              <a:prstDash val="sys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연결선[R] 74">
              <a:extLst>
                <a:ext uri="{FF2B5EF4-FFF2-40B4-BE49-F238E27FC236}">
                  <a16:creationId xmlns:a16="http://schemas.microsoft.com/office/drawing/2014/main" id="{E63EE3B8-2691-4141-B767-B9FC1CDFB5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57191" y="3319371"/>
              <a:ext cx="954888" cy="0"/>
            </a:xfrm>
            <a:prstGeom prst="line">
              <a:avLst/>
            </a:prstGeom>
            <a:ln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화살표 연결선 77">
              <a:extLst>
                <a:ext uri="{FF2B5EF4-FFF2-40B4-BE49-F238E27FC236}">
                  <a16:creationId xmlns:a16="http://schemas.microsoft.com/office/drawing/2014/main" id="{9B5CD196-09C5-9E4E-8FD3-EA0ED214C3BF}"/>
                </a:ext>
              </a:extLst>
            </p:cNvPr>
            <p:cNvCxnSpPr>
              <a:cxnSpLocks/>
            </p:cNvCxnSpPr>
            <p:nvPr/>
          </p:nvCxnSpPr>
          <p:spPr>
            <a:xfrm>
              <a:off x="1491346" y="1475805"/>
              <a:ext cx="233333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[R] 82">
              <a:extLst>
                <a:ext uri="{FF2B5EF4-FFF2-40B4-BE49-F238E27FC236}">
                  <a16:creationId xmlns:a16="http://schemas.microsoft.com/office/drawing/2014/main" id="{5FF2B8B0-7DE3-C643-B998-BACCA4F208C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38225" y="2903475"/>
              <a:ext cx="1708267" cy="0"/>
            </a:xfrm>
            <a:prstGeom prst="line">
              <a:avLst/>
            </a:prstGeom>
            <a:ln>
              <a:solidFill>
                <a:schemeClr val="bg1"/>
              </a:solidFill>
              <a:prstDash val="sys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직선 연결선[R] 84">
              <a:extLst>
                <a:ext uri="{FF2B5EF4-FFF2-40B4-BE49-F238E27FC236}">
                  <a16:creationId xmlns:a16="http://schemas.microsoft.com/office/drawing/2014/main" id="{E98300E9-5EB5-2642-81BB-97583A03F842}"/>
                </a:ext>
              </a:extLst>
            </p:cNvPr>
            <p:cNvCxnSpPr>
              <a:cxnSpLocks/>
            </p:cNvCxnSpPr>
            <p:nvPr/>
          </p:nvCxnSpPr>
          <p:spPr>
            <a:xfrm>
              <a:off x="3296821" y="2186080"/>
              <a:ext cx="768003" cy="0"/>
            </a:xfrm>
            <a:prstGeom prst="line">
              <a:avLst/>
            </a:prstGeom>
            <a:ln>
              <a:solidFill>
                <a:schemeClr val="bg1"/>
              </a:solidFill>
              <a:prstDash val="sys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직선 연결선[R] 88">
              <a:extLst>
                <a:ext uri="{FF2B5EF4-FFF2-40B4-BE49-F238E27FC236}">
                  <a16:creationId xmlns:a16="http://schemas.microsoft.com/office/drawing/2014/main" id="{AC7103F8-F46A-5F44-923A-AAE1B6F1F16C}"/>
                </a:ext>
              </a:extLst>
            </p:cNvPr>
            <p:cNvCxnSpPr>
              <a:cxnSpLocks/>
            </p:cNvCxnSpPr>
            <p:nvPr/>
          </p:nvCxnSpPr>
          <p:spPr>
            <a:xfrm>
              <a:off x="4080634" y="1556897"/>
              <a:ext cx="0" cy="635356"/>
            </a:xfrm>
            <a:prstGeom prst="line">
              <a:avLst/>
            </a:prstGeom>
            <a:ln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직선 연결선[R] 90">
              <a:extLst>
                <a:ext uri="{FF2B5EF4-FFF2-40B4-BE49-F238E27FC236}">
                  <a16:creationId xmlns:a16="http://schemas.microsoft.com/office/drawing/2014/main" id="{CC250A36-7771-5C4B-B612-1E29F2C4F90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97623" y="1473766"/>
              <a:ext cx="3775570" cy="0"/>
            </a:xfrm>
            <a:prstGeom prst="line">
              <a:avLst/>
            </a:prstGeom>
            <a:ln>
              <a:solidFill>
                <a:schemeClr val="bg1"/>
              </a:solidFill>
              <a:prstDash val="sys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[R] 94">
              <a:extLst>
                <a:ext uri="{FF2B5EF4-FFF2-40B4-BE49-F238E27FC236}">
                  <a16:creationId xmlns:a16="http://schemas.microsoft.com/office/drawing/2014/main" id="{857DD088-2C18-4B4F-AC08-E2F721BA43B9}"/>
                </a:ext>
              </a:extLst>
            </p:cNvPr>
            <p:cNvCxnSpPr>
              <a:cxnSpLocks/>
            </p:cNvCxnSpPr>
            <p:nvPr/>
          </p:nvCxnSpPr>
          <p:spPr>
            <a:xfrm>
              <a:off x="5504407" y="2088363"/>
              <a:ext cx="1" cy="175389"/>
            </a:xfrm>
            <a:prstGeom prst="line">
              <a:avLst/>
            </a:prstGeom>
            <a:ln>
              <a:solidFill>
                <a:schemeClr val="bg1"/>
              </a:solidFill>
              <a:prstDash val="sys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[R] 96">
              <a:extLst>
                <a:ext uri="{FF2B5EF4-FFF2-40B4-BE49-F238E27FC236}">
                  <a16:creationId xmlns:a16="http://schemas.microsoft.com/office/drawing/2014/main" id="{E394F400-C67F-554A-98FD-1099C298FE9E}"/>
                </a:ext>
              </a:extLst>
            </p:cNvPr>
            <p:cNvCxnSpPr>
              <a:cxnSpLocks/>
            </p:cNvCxnSpPr>
            <p:nvPr/>
          </p:nvCxnSpPr>
          <p:spPr>
            <a:xfrm>
              <a:off x="5510969" y="1192845"/>
              <a:ext cx="1" cy="525582"/>
            </a:xfrm>
            <a:prstGeom prst="line">
              <a:avLst/>
            </a:prstGeom>
            <a:ln>
              <a:solidFill>
                <a:schemeClr val="bg1"/>
              </a:solidFill>
              <a:prstDash val="sys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연결선[R] 98">
              <a:extLst>
                <a:ext uri="{FF2B5EF4-FFF2-40B4-BE49-F238E27FC236}">
                  <a16:creationId xmlns:a16="http://schemas.microsoft.com/office/drawing/2014/main" id="{2253D8A4-6230-F847-A23D-D5374617A9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71601" y="2915198"/>
              <a:ext cx="413092" cy="0"/>
            </a:xfrm>
            <a:prstGeom prst="line">
              <a:avLst/>
            </a:prstGeom>
            <a:ln>
              <a:solidFill>
                <a:schemeClr val="bg1"/>
              </a:solidFill>
              <a:prstDash val="sys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직선 연결선[R] 100">
              <a:extLst>
                <a:ext uri="{FF2B5EF4-FFF2-40B4-BE49-F238E27FC236}">
                  <a16:creationId xmlns:a16="http://schemas.microsoft.com/office/drawing/2014/main" id="{58DE891C-046A-0F4C-958A-0491C16CCF9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57048" y="3112081"/>
              <a:ext cx="0" cy="346670"/>
            </a:xfrm>
            <a:prstGeom prst="line">
              <a:avLst/>
            </a:prstGeom>
            <a:ln>
              <a:solidFill>
                <a:schemeClr val="bg1"/>
              </a:solidFill>
              <a:prstDash val="sysDash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연결선[R] 104">
              <a:extLst>
                <a:ext uri="{FF2B5EF4-FFF2-40B4-BE49-F238E27FC236}">
                  <a16:creationId xmlns:a16="http://schemas.microsoft.com/office/drawing/2014/main" id="{0CE0EB26-F5A9-E447-898D-800137E6FB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15400" y="4452724"/>
              <a:ext cx="413092" cy="0"/>
            </a:xfrm>
            <a:prstGeom prst="line">
              <a:avLst/>
            </a:prstGeom>
            <a:ln>
              <a:solidFill>
                <a:schemeClr val="bg1"/>
              </a:solidFill>
              <a:prstDash val="sys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[R] 105">
              <a:extLst>
                <a:ext uri="{FF2B5EF4-FFF2-40B4-BE49-F238E27FC236}">
                  <a16:creationId xmlns:a16="http://schemas.microsoft.com/office/drawing/2014/main" id="{8E11DA87-36AC-F649-921E-11C8F90E41E8}"/>
                </a:ext>
              </a:extLst>
            </p:cNvPr>
            <p:cNvCxnSpPr>
              <a:cxnSpLocks/>
            </p:cNvCxnSpPr>
            <p:nvPr/>
          </p:nvCxnSpPr>
          <p:spPr>
            <a:xfrm>
              <a:off x="5517085" y="3084180"/>
              <a:ext cx="0" cy="1368133"/>
            </a:xfrm>
            <a:prstGeom prst="line">
              <a:avLst/>
            </a:prstGeom>
            <a:ln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연결선[R] 107">
              <a:extLst>
                <a:ext uri="{FF2B5EF4-FFF2-40B4-BE49-F238E27FC236}">
                  <a16:creationId xmlns:a16="http://schemas.microsoft.com/office/drawing/2014/main" id="{0EF3853A-9142-E646-8ABA-DB52A0CD80B1}"/>
                </a:ext>
              </a:extLst>
            </p:cNvPr>
            <p:cNvCxnSpPr>
              <a:cxnSpLocks/>
            </p:cNvCxnSpPr>
            <p:nvPr/>
          </p:nvCxnSpPr>
          <p:spPr>
            <a:xfrm>
              <a:off x="7371825" y="3088969"/>
              <a:ext cx="0" cy="248530"/>
            </a:xfrm>
            <a:prstGeom prst="line">
              <a:avLst/>
            </a:prstGeom>
            <a:ln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연결선[R] 111">
              <a:extLst>
                <a:ext uri="{FF2B5EF4-FFF2-40B4-BE49-F238E27FC236}">
                  <a16:creationId xmlns:a16="http://schemas.microsoft.com/office/drawing/2014/main" id="{87B35176-6E0B-ED45-8722-BBCA5EFAA4A3}"/>
                </a:ext>
              </a:extLst>
            </p:cNvPr>
            <p:cNvCxnSpPr>
              <a:cxnSpLocks/>
            </p:cNvCxnSpPr>
            <p:nvPr/>
          </p:nvCxnSpPr>
          <p:spPr>
            <a:xfrm>
              <a:off x="6770342" y="890497"/>
              <a:ext cx="0" cy="1720604"/>
            </a:xfrm>
            <a:prstGeom prst="line">
              <a:avLst/>
            </a:prstGeom>
            <a:ln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연결선[R] 115">
              <a:extLst>
                <a:ext uri="{FF2B5EF4-FFF2-40B4-BE49-F238E27FC236}">
                  <a16:creationId xmlns:a16="http://schemas.microsoft.com/office/drawing/2014/main" id="{100A9E22-902D-BE4C-8846-6BED3BDECD5D}"/>
                </a:ext>
              </a:extLst>
            </p:cNvPr>
            <p:cNvCxnSpPr>
              <a:cxnSpLocks/>
            </p:cNvCxnSpPr>
            <p:nvPr/>
          </p:nvCxnSpPr>
          <p:spPr>
            <a:xfrm>
              <a:off x="5810917" y="879073"/>
              <a:ext cx="968773" cy="0"/>
            </a:xfrm>
            <a:prstGeom prst="line">
              <a:avLst/>
            </a:prstGeom>
            <a:ln>
              <a:solidFill>
                <a:schemeClr val="bg1"/>
              </a:solidFill>
              <a:prstDash val="sys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직선 연결선[R] 118">
              <a:extLst>
                <a:ext uri="{FF2B5EF4-FFF2-40B4-BE49-F238E27FC236}">
                  <a16:creationId xmlns:a16="http://schemas.microsoft.com/office/drawing/2014/main" id="{3FBC4B15-5BED-3345-B541-5D8E95F1A8D7}"/>
                </a:ext>
              </a:extLst>
            </p:cNvPr>
            <p:cNvCxnSpPr>
              <a:cxnSpLocks/>
            </p:cNvCxnSpPr>
            <p:nvPr/>
          </p:nvCxnSpPr>
          <p:spPr>
            <a:xfrm>
              <a:off x="7009931" y="2925876"/>
              <a:ext cx="496435" cy="0"/>
            </a:xfrm>
            <a:prstGeom prst="line">
              <a:avLst/>
            </a:prstGeom>
            <a:ln>
              <a:solidFill>
                <a:schemeClr val="bg1"/>
              </a:solidFill>
              <a:prstDash val="sys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직선 연결선[R] 120">
              <a:extLst>
                <a:ext uri="{FF2B5EF4-FFF2-40B4-BE49-F238E27FC236}">
                  <a16:creationId xmlns:a16="http://schemas.microsoft.com/office/drawing/2014/main" id="{D7159C92-3A69-CE4A-9F0D-C8427F831F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377922" y="3082991"/>
              <a:ext cx="157087" cy="0"/>
            </a:xfrm>
            <a:prstGeom prst="line">
              <a:avLst/>
            </a:prstGeom>
            <a:ln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직선 연결선[R] 123">
              <a:extLst>
                <a:ext uri="{FF2B5EF4-FFF2-40B4-BE49-F238E27FC236}">
                  <a16:creationId xmlns:a16="http://schemas.microsoft.com/office/drawing/2014/main" id="{1EB51079-7020-BF4E-9BFD-D474D065D112}"/>
                </a:ext>
              </a:extLst>
            </p:cNvPr>
            <p:cNvCxnSpPr>
              <a:cxnSpLocks/>
            </p:cNvCxnSpPr>
            <p:nvPr/>
          </p:nvCxnSpPr>
          <p:spPr>
            <a:xfrm>
              <a:off x="4683674" y="3337069"/>
              <a:ext cx="2675529" cy="0"/>
            </a:xfrm>
            <a:prstGeom prst="line">
              <a:avLst/>
            </a:prstGeom>
            <a:ln>
              <a:solidFill>
                <a:schemeClr val="bg1"/>
              </a:solidFill>
              <a:prstDash val="sys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직선 연결선[R] 126">
              <a:extLst>
                <a:ext uri="{FF2B5EF4-FFF2-40B4-BE49-F238E27FC236}">
                  <a16:creationId xmlns:a16="http://schemas.microsoft.com/office/drawing/2014/main" id="{55826095-17E8-4E4A-B080-CDEF5B9EF19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01271" y="4455184"/>
              <a:ext cx="584523" cy="0"/>
            </a:xfrm>
            <a:prstGeom prst="line">
              <a:avLst/>
            </a:prstGeom>
            <a:ln>
              <a:solidFill>
                <a:schemeClr val="bg1"/>
              </a:solidFill>
              <a:prstDash val="sys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직선 연결선[R] 129">
              <a:extLst>
                <a:ext uri="{FF2B5EF4-FFF2-40B4-BE49-F238E27FC236}">
                  <a16:creationId xmlns:a16="http://schemas.microsoft.com/office/drawing/2014/main" id="{C7EB5D27-8547-2A4B-BE7F-483DCBEAAC1D}"/>
                </a:ext>
              </a:extLst>
            </p:cNvPr>
            <p:cNvCxnSpPr>
              <a:cxnSpLocks/>
            </p:cNvCxnSpPr>
            <p:nvPr/>
          </p:nvCxnSpPr>
          <p:spPr>
            <a:xfrm>
              <a:off x="7779749" y="3193529"/>
              <a:ext cx="0" cy="1247218"/>
            </a:xfrm>
            <a:prstGeom prst="line">
              <a:avLst/>
            </a:prstGeom>
            <a:ln>
              <a:solidFill>
                <a:schemeClr val="bg1"/>
              </a:solidFill>
              <a:prstDash val="sys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직선 연결선[R] 131">
              <a:extLst>
                <a:ext uri="{FF2B5EF4-FFF2-40B4-BE49-F238E27FC236}">
                  <a16:creationId xmlns:a16="http://schemas.microsoft.com/office/drawing/2014/main" id="{5E7BF34D-0074-DB4A-B386-022B2B82EE6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626238" y="4450328"/>
              <a:ext cx="157087" cy="0"/>
            </a:xfrm>
            <a:prstGeom prst="line">
              <a:avLst/>
            </a:prstGeom>
            <a:ln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연결선[R] 132">
              <a:extLst>
                <a:ext uri="{FF2B5EF4-FFF2-40B4-BE49-F238E27FC236}">
                  <a16:creationId xmlns:a16="http://schemas.microsoft.com/office/drawing/2014/main" id="{5B46EEC4-AEFD-DA47-A312-D0E22441B7C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048270" y="2915671"/>
              <a:ext cx="478575" cy="0"/>
            </a:xfrm>
            <a:prstGeom prst="line">
              <a:avLst/>
            </a:prstGeom>
            <a:ln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직선 연결선[R] 134">
              <a:extLst>
                <a:ext uri="{FF2B5EF4-FFF2-40B4-BE49-F238E27FC236}">
                  <a16:creationId xmlns:a16="http://schemas.microsoft.com/office/drawing/2014/main" id="{05ECC973-FA31-B648-861C-BB8D4A16EFC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68324" y="2601279"/>
              <a:ext cx="1010376" cy="0"/>
            </a:xfrm>
            <a:prstGeom prst="line">
              <a:avLst/>
            </a:prstGeom>
            <a:ln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직선 연결선[R] 136">
              <a:extLst>
                <a:ext uri="{FF2B5EF4-FFF2-40B4-BE49-F238E27FC236}">
                  <a16:creationId xmlns:a16="http://schemas.microsoft.com/office/drawing/2014/main" id="{0BFA9D63-B4D4-7B48-B841-F23D82F4DA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77574" y="2478719"/>
              <a:ext cx="1" cy="389004"/>
            </a:xfrm>
            <a:prstGeom prst="line">
              <a:avLst/>
            </a:prstGeom>
            <a:ln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직선 연결선[R] 139">
              <a:extLst>
                <a:ext uri="{FF2B5EF4-FFF2-40B4-BE49-F238E27FC236}">
                  <a16:creationId xmlns:a16="http://schemas.microsoft.com/office/drawing/2014/main" id="{4B667CAA-C9FF-3B48-90F7-176AFE348093}"/>
                </a:ext>
              </a:extLst>
            </p:cNvPr>
            <p:cNvCxnSpPr>
              <a:cxnSpLocks/>
            </p:cNvCxnSpPr>
            <p:nvPr/>
          </p:nvCxnSpPr>
          <p:spPr>
            <a:xfrm>
              <a:off x="5733118" y="2470214"/>
              <a:ext cx="2051976" cy="0"/>
            </a:xfrm>
            <a:prstGeom prst="line">
              <a:avLst/>
            </a:prstGeom>
            <a:ln>
              <a:solidFill>
                <a:schemeClr val="bg1"/>
              </a:solidFill>
              <a:prstDash val="sys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직선 연결선[R] 142">
              <a:extLst>
                <a:ext uri="{FF2B5EF4-FFF2-40B4-BE49-F238E27FC236}">
                  <a16:creationId xmlns:a16="http://schemas.microsoft.com/office/drawing/2014/main" id="{D1AA33F9-18AD-7448-93F0-7C45EB4E83F2}"/>
                </a:ext>
              </a:extLst>
            </p:cNvPr>
            <p:cNvCxnSpPr>
              <a:cxnSpLocks/>
            </p:cNvCxnSpPr>
            <p:nvPr/>
          </p:nvCxnSpPr>
          <p:spPr>
            <a:xfrm>
              <a:off x="8526829" y="1734539"/>
              <a:ext cx="0" cy="1190734"/>
            </a:xfrm>
            <a:prstGeom prst="line">
              <a:avLst/>
            </a:prstGeom>
            <a:ln>
              <a:solidFill>
                <a:schemeClr val="bg1"/>
              </a:solidFill>
              <a:prstDash val="sys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7" name="그룹 146">
              <a:extLst>
                <a:ext uri="{FF2B5EF4-FFF2-40B4-BE49-F238E27FC236}">
                  <a16:creationId xmlns:a16="http://schemas.microsoft.com/office/drawing/2014/main" id="{E055FE60-2F00-4E4C-AEC9-57CE40602B12}"/>
                </a:ext>
              </a:extLst>
            </p:cNvPr>
            <p:cNvGrpSpPr/>
            <p:nvPr/>
          </p:nvGrpSpPr>
          <p:grpSpPr>
            <a:xfrm>
              <a:off x="261289" y="3503456"/>
              <a:ext cx="1257298" cy="1288705"/>
              <a:chOff x="-1994526" y="110943"/>
              <a:chExt cx="2792709" cy="2862471"/>
            </a:xfrm>
          </p:grpSpPr>
          <p:sp>
            <p:nvSpPr>
              <p:cNvPr id="146" name="직사각형 145">
                <a:extLst>
                  <a:ext uri="{FF2B5EF4-FFF2-40B4-BE49-F238E27FC236}">
                    <a16:creationId xmlns:a16="http://schemas.microsoft.com/office/drawing/2014/main" id="{11994EDC-8B13-634E-992C-0E890C5F9AA0}"/>
                  </a:ext>
                </a:extLst>
              </p:cNvPr>
              <p:cNvSpPr/>
              <p:nvPr/>
            </p:nvSpPr>
            <p:spPr>
              <a:xfrm>
                <a:off x="-1764892" y="506362"/>
                <a:ext cx="2063656" cy="23806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pic>
            <p:nvPicPr>
              <p:cNvPr id="46" name="Picture 2">
                <a:extLst>
                  <a:ext uri="{FF2B5EF4-FFF2-40B4-BE49-F238E27FC236}">
                    <a16:creationId xmlns:a16="http://schemas.microsoft.com/office/drawing/2014/main" id="{A3FF71C2-EA4E-6644-8B64-78877495B5D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8008" r="77094"/>
              <a:stretch/>
            </p:blipFill>
            <p:spPr bwMode="auto">
              <a:xfrm>
                <a:off x="-1994526" y="110943"/>
                <a:ext cx="2792709" cy="286247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B94925A6-C658-7F43-AD3C-27A1C6DB01E1}"/>
                </a:ext>
              </a:extLst>
            </p:cNvPr>
            <p:cNvSpPr/>
            <p:nvPr/>
          </p:nvSpPr>
          <p:spPr>
            <a:xfrm>
              <a:off x="229630" y="3626407"/>
              <a:ext cx="1676400" cy="1286934"/>
            </a:xfrm>
            <a:prstGeom prst="rect">
              <a:avLst/>
            </a:prstGeom>
            <a:solidFill>
              <a:srgbClr val="2226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56" name="직사각형 155">
              <a:extLst>
                <a:ext uri="{FF2B5EF4-FFF2-40B4-BE49-F238E27FC236}">
                  <a16:creationId xmlns:a16="http://schemas.microsoft.com/office/drawing/2014/main" id="{9F02561E-4D06-1A41-BCE5-5B03819C2D82}"/>
                </a:ext>
              </a:extLst>
            </p:cNvPr>
            <p:cNvSpPr/>
            <p:nvPr/>
          </p:nvSpPr>
          <p:spPr>
            <a:xfrm>
              <a:off x="299357" y="3642417"/>
              <a:ext cx="926432" cy="10647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pic>
          <p:nvPicPr>
            <p:cNvPr id="155" name="Picture 2">
              <a:extLst>
                <a:ext uri="{FF2B5EF4-FFF2-40B4-BE49-F238E27FC236}">
                  <a16:creationId xmlns:a16="http://schemas.microsoft.com/office/drawing/2014/main" id="{53766073-0342-A04C-BB45-9863525F12A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8008" r="77094"/>
            <a:stretch/>
          </p:blipFill>
          <p:spPr bwMode="auto">
            <a:xfrm>
              <a:off x="203599" y="3458995"/>
              <a:ext cx="1257298" cy="12887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" name="그래픽 5" descr="골프 단색으로 채워진">
            <a:extLst>
              <a:ext uri="{FF2B5EF4-FFF2-40B4-BE49-F238E27FC236}">
                <a16:creationId xmlns:a16="http://schemas.microsoft.com/office/drawing/2014/main" id="{997C27DE-0FDB-8441-B5EE-AC0DCE5FDA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970" y="1350447"/>
            <a:ext cx="731396" cy="731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73458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C45F13C4-5888-5F4D-B448-053E242E71BA}"/>
              </a:ext>
            </a:extLst>
          </p:cNvPr>
          <p:cNvGrpSpPr/>
          <p:nvPr/>
        </p:nvGrpSpPr>
        <p:grpSpPr>
          <a:xfrm>
            <a:off x="3166636" y="1355886"/>
            <a:ext cx="2520902" cy="3548006"/>
            <a:chOff x="3166636" y="1355886"/>
            <a:chExt cx="2520902" cy="3548006"/>
          </a:xfrm>
        </p:grpSpPr>
        <p:sp>
          <p:nvSpPr>
            <p:cNvPr id="4" name="모서리가 둥근 직사각형 3">
              <a:extLst>
                <a:ext uri="{FF2B5EF4-FFF2-40B4-BE49-F238E27FC236}">
                  <a16:creationId xmlns:a16="http://schemas.microsoft.com/office/drawing/2014/main" id="{D9186991-E156-824B-865E-112F8D23C7AF}"/>
                </a:ext>
              </a:extLst>
            </p:cNvPr>
            <p:cNvSpPr/>
            <p:nvPr/>
          </p:nvSpPr>
          <p:spPr>
            <a:xfrm>
              <a:off x="3167538" y="1796472"/>
              <a:ext cx="2520000" cy="3107420"/>
            </a:xfrm>
            <a:prstGeom prst="roundRect">
              <a:avLst>
                <a:gd name="adj" fmla="val 0"/>
              </a:avLst>
            </a:prstGeom>
            <a:blipFill>
              <a:blip r:embed="rId3"/>
              <a:stretch>
                <a:fillRect/>
              </a:stretch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22" name="자유형 21">
              <a:extLst>
                <a:ext uri="{FF2B5EF4-FFF2-40B4-BE49-F238E27FC236}">
                  <a16:creationId xmlns:a16="http://schemas.microsoft.com/office/drawing/2014/main" id="{2B8702E0-3679-F14C-9FE3-A1922EB3E1A3}"/>
                </a:ext>
              </a:extLst>
            </p:cNvPr>
            <p:cNvSpPr/>
            <p:nvPr/>
          </p:nvSpPr>
          <p:spPr>
            <a:xfrm>
              <a:off x="3166636" y="1355886"/>
              <a:ext cx="2520000" cy="457163"/>
            </a:xfrm>
            <a:custGeom>
              <a:avLst/>
              <a:gdLst>
                <a:gd name="connsiteX0" fmla="*/ 81786 w 2290925"/>
                <a:gd name="connsiteY0" fmla="*/ 0 h 457163"/>
                <a:gd name="connsiteX1" fmla="*/ 2209139 w 2290925"/>
                <a:gd name="connsiteY1" fmla="*/ 0 h 457163"/>
                <a:gd name="connsiteX2" fmla="*/ 2290925 w 2290925"/>
                <a:gd name="connsiteY2" fmla="*/ 81786 h 457163"/>
                <a:gd name="connsiteX3" fmla="*/ 2290925 w 2290925"/>
                <a:gd name="connsiteY3" fmla="*/ 457163 h 457163"/>
                <a:gd name="connsiteX4" fmla="*/ 0 w 2290925"/>
                <a:gd name="connsiteY4" fmla="*/ 457163 h 457163"/>
                <a:gd name="connsiteX5" fmla="*/ 0 w 2290925"/>
                <a:gd name="connsiteY5" fmla="*/ 81786 h 457163"/>
                <a:gd name="connsiteX6" fmla="*/ 81786 w 2290925"/>
                <a:gd name="connsiteY6" fmla="*/ 0 h 45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90925" h="457163">
                  <a:moveTo>
                    <a:pt x="81786" y="0"/>
                  </a:moveTo>
                  <a:lnTo>
                    <a:pt x="2209139" y="0"/>
                  </a:lnTo>
                  <a:cubicBezTo>
                    <a:pt x="2254308" y="0"/>
                    <a:pt x="2290925" y="36617"/>
                    <a:pt x="2290925" y="81786"/>
                  </a:cubicBezTo>
                  <a:lnTo>
                    <a:pt x="2290925" y="457163"/>
                  </a:lnTo>
                  <a:lnTo>
                    <a:pt x="0" y="457163"/>
                  </a:lnTo>
                  <a:lnTo>
                    <a:pt x="0" y="81786"/>
                  </a:lnTo>
                  <a:cubicBezTo>
                    <a:pt x="0" y="36617"/>
                    <a:pt x="36617" y="0"/>
                    <a:pt x="81786" y="0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ko-Kore-KR" alt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BA192FC-D947-6441-85F3-6EF213980033}"/>
                </a:ext>
              </a:extLst>
            </p:cNvPr>
            <p:cNvSpPr txBox="1"/>
            <p:nvPr/>
          </p:nvSpPr>
          <p:spPr>
            <a:xfrm>
              <a:off x="4153495" y="1624755"/>
              <a:ext cx="192681" cy="1077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00" b="1" dirty="0">
                  <a:solidFill>
                    <a:srgbClr val="22262C"/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1</a:t>
              </a:r>
              <a:endParaRPr kumimoji="1" lang="ko-Kore-KR" altLang="en-US" sz="100" b="1" dirty="0">
                <a:solidFill>
                  <a:srgbClr val="22262C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55CDA98-014F-1147-B338-A11181290D78}"/>
                </a:ext>
              </a:extLst>
            </p:cNvPr>
            <p:cNvSpPr txBox="1"/>
            <p:nvPr/>
          </p:nvSpPr>
          <p:spPr>
            <a:xfrm>
              <a:off x="4305895" y="1777155"/>
              <a:ext cx="192681" cy="1077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00" b="1" dirty="0">
                  <a:solidFill>
                    <a:srgbClr val="22262C"/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1</a:t>
              </a:r>
              <a:endParaRPr kumimoji="1" lang="ko-Kore-KR" altLang="en-US" sz="100" b="1" dirty="0">
                <a:solidFill>
                  <a:srgbClr val="22262C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07518F4-D6F0-124C-A7BA-1005A16F51E1}"/>
                </a:ext>
              </a:extLst>
            </p:cNvPr>
            <p:cNvSpPr txBox="1"/>
            <p:nvPr/>
          </p:nvSpPr>
          <p:spPr>
            <a:xfrm>
              <a:off x="3175287" y="1440871"/>
              <a:ext cx="249668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ore-KR" altLang="en-US" b="1" dirty="0"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시작</a:t>
              </a:r>
              <a:r>
                <a:rPr kumimoji="1" lang="ko-KR" altLang="en-US" b="1" dirty="0"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 페이지</a:t>
              </a:r>
              <a:endParaRPr kumimoji="1" lang="ko-Kore-KR" altLang="en-US" b="1" dirty="0">
                <a:latin typeface="Elice DigitalBaeum" panose="020B0600000101010101" pitchFamily="34" charset="-127"/>
                <a:ea typeface="Elice DigitalBaeum" panose="020B0600000101010101" pitchFamily="34" charset="-127"/>
              </a:endParaRPr>
            </a:p>
          </p:txBody>
        </p:sp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45D9F3E-6F6F-A745-BB9B-829B601CB606}"/>
              </a:ext>
            </a:extLst>
          </p:cNvPr>
          <p:cNvSpPr/>
          <p:nvPr/>
        </p:nvSpPr>
        <p:spPr>
          <a:xfrm>
            <a:off x="-161333" y="268402"/>
            <a:ext cx="1860209" cy="491376"/>
          </a:xfrm>
          <a:prstGeom prst="rect">
            <a:avLst/>
          </a:prstGeom>
          <a:noFill/>
          <a:ln>
            <a:solidFill>
              <a:schemeClr val="accent6">
                <a:lumMod val="10000"/>
                <a:lumOff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778E645-2E00-8342-BBFD-6B10836DE14A}"/>
              </a:ext>
            </a:extLst>
          </p:cNvPr>
          <p:cNvSpPr txBox="1"/>
          <p:nvPr/>
        </p:nvSpPr>
        <p:spPr>
          <a:xfrm>
            <a:off x="1" y="339034"/>
            <a:ext cx="17021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800" b="1" dirty="0">
                <a:solidFill>
                  <a:schemeClr val="accent6">
                    <a:lumMod val="10000"/>
                    <a:lumOff val="90000"/>
                  </a:schemeClr>
                </a:solidFill>
                <a:latin typeface="WemakepriceOTF SemiBold" panose="020B0600000101010101" pitchFamily="34" charset="-127"/>
                <a:ea typeface="WemakepriceOTF SemiBold" panose="020B0600000101010101" pitchFamily="34" charset="-127"/>
                <a:cs typeface="CAFE24 SSURROUND AIR" pitchFamily="2" charset="-127"/>
              </a:rPr>
              <a:t>페이지 소개</a:t>
            </a:r>
            <a:endParaRPr lang="ko-Kore-KR" altLang="en-US" sz="1800" b="1" dirty="0">
              <a:latin typeface="WemakepriceOTF SemiBold" panose="020B0600000101010101" pitchFamily="34" charset="-127"/>
              <a:ea typeface="WemakepriceOTF SemiBold" panose="020B060000010101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E44C141-308B-6B4E-8FC3-0B58B2D93711}"/>
              </a:ext>
            </a:extLst>
          </p:cNvPr>
          <p:cNvSpPr txBox="1"/>
          <p:nvPr/>
        </p:nvSpPr>
        <p:spPr>
          <a:xfrm>
            <a:off x="1711771" y="377381"/>
            <a:ext cx="24144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b="1" dirty="0">
                <a:solidFill>
                  <a:srgbClr val="F4FAEA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rPr>
              <a:t>시작</a:t>
            </a:r>
            <a:r>
              <a:rPr kumimoji="1" lang="en-US" altLang="ko-KR" sz="1200" dirty="0">
                <a:solidFill>
                  <a:schemeClr val="accent6">
                    <a:lumMod val="10000"/>
                    <a:lumOff val="90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rPr>
              <a:t>-</a:t>
            </a:r>
            <a:r>
              <a:rPr kumimoji="1" lang="ko-KR" altLang="en-US" sz="1200" dirty="0">
                <a:solidFill>
                  <a:schemeClr val="accent6">
                    <a:lumMod val="10000"/>
                    <a:lumOff val="90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rPr>
              <a:t>회원가입</a:t>
            </a:r>
            <a:r>
              <a:rPr kumimoji="1" lang="en-US" altLang="ko-KR" sz="1200" dirty="0">
                <a:solidFill>
                  <a:schemeClr val="accent6">
                    <a:lumMod val="10000"/>
                    <a:lumOff val="90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rPr>
              <a:t>-</a:t>
            </a:r>
            <a:r>
              <a:rPr kumimoji="1" lang="ko-KR" altLang="en-US" sz="1200" dirty="0">
                <a:solidFill>
                  <a:schemeClr val="accent6">
                    <a:lumMod val="10000"/>
                    <a:lumOff val="90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rPr>
              <a:t>메인</a:t>
            </a:r>
            <a:r>
              <a:rPr kumimoji="1" lang="en-US" altLang="ko-KR" sz="1200" dirty="0">
                <a:solidFill>
                  <a:schemeClr val="accent6">
                    <a:lumMod val="10000"/>
                    <a:lumOff val="90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rPr>
              <a:t>-</a:t>
            </a:r>
            <a:r>
              <a:rPr kumimoji="1" lang="ko-KR" altLang="en-US" sz="1200" dirty="0">
                <a:solidFill>
                  <a:schemeClr val="accent6">
                    <a:lumMod val="10000"/>
                    <a:lumOff val="90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rPr>
              <a:t>분석</a:t>
            </a:r>
            <a:r>
              <a:rPr kumimoji="1" lang="en-US" altLang="ko-KR" sz="1200" dirty="0">
                <a:solidFill>
                  <a:schemeClr val="accent6">
                    <a:lumMod val="10000"/>
                    <a:lumOff val="90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rPr>
              <a:t>-</a:t>
            </a:r>
            <a:r>
              <a:rPr kumimoji="1" lang="ko-KR" altLang="en-US" sz="1200" dirty="0" err="1">
                <a:solidFill>
                  <a:schemeClr val="accent6">
                    <a:lumMod val="10000"/>
                    <a:lumOff val="90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rPr>
              <a:t>마이홈</a:t>
            </a:r>
            <a:endParaRPr kumimoji="1" lang="ko-Kore-KR" altLang="en-US" sz="1200" dirty="0">
              <a:solidFill>
                <a:schemeClr val="accent6">
                  <a:lumMod val="10000"/>
                  <a:lumOff val="90000"/>
                </a:schemeClr>
              </a:solidFill>
              <a:latin typeface="Elice DigitalBaeum" panose="020B0600000101010101" pitchFamily="34" charset="-127"/>
              <a:ea typeface="Elice DigitalBaeum" panose="020B0600000101010101" pitchFamily="34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B86385D3-AFF1-2A40-BBE6-07780982724C}"/>
              </a:ext>
            </a:extLst>
          </p:cNvPr>
          <p:cNvGrpSpPr/>
          <p:nvPr/>
        </p:nvGrpSpPr>
        <p:grpSpPr>
          <a:xfrm>
            <a:off x="4916333" y="1713391"/>
            <a:ext cx="1851377" cy="1179269"/>
            <a:chOff x="4916333" y="1713391"/>
            <a:chExt cx="1851377" cy="1179269"/>
          </a:xfrm>
        </p:grpSpPr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7CD51A62-2C19-E94C-BFBB-6C55813D4FE3}"/>
                </a:ext>
              </a:extLst>
            </p:cNvPr>
            <p:cNvGrpSpPr/>
            <p:nvPr/>
          </p:nvGrpSpPr>
          <p:grpSpPr>
            <a:xfrm>
              <a:off x="4916333" y="1713391"/>
              <a:ext cx="1851377" cy="307777"/>
              <a:chOff x="5875130" y="1713391"/>
              <a:chExt cx="477564" cy="307777"/>
            </a:xfrm>
          </p:grpSpPr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F13C6E1D-419E-6D43-9AA5-6B379424C1B7}"/>
                  </a:ext>
                </a:extLst>
              </p:cNvPr>
              <p:cNvSpPr/>
              <p:nvPr/>
            </p:nvSpPr>
            <p:spPr>
              <a:xfrm>
                <a:off x="5875130" y="1768768"/>
                <a:ext cx="49217" cy="1908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D293E265-F084-B345-841B-05BF828D7C3A}"/>
                  </a:ext>
                </a:extLst>
              </p:cNvPr>
              <p:cNvSpPr txBox="1"/>
              <p:nvPr/>
            </p:nvSpPr>
            <p:spPr>
              <a:xfrm>
                <a:off x="5946972" y="1713391"/>
                <a:ext cx="40572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ko-Kore-KR" altLang="en-US" dirty="0">
                    <a:solidFill>
                      <a:schemeClr val="bg1"/>
                    </a:solidFill>
                    <a:latin typeface="Elice DigitalBaeum" panose="020B0600000101010101" pitchFamily="34" charset="-127"/>
                    <a:ea typeface="Elice DigitalBaeum" panose="020B0600000101010101" pitchFamily="34" charset="-127"/>
                  </a:rPr>
                  <a:t>사용자</a:t>
                </a:r>
                <a:r>
                  <a:rPr kumimoji="1" lang="ko-KR" altLang="en-US" dirty="0">
                    <a:solidFill>
                      <a:schemeClr val="bg1"/>
                    </a:solidFill>
                    <a:latin typeface="Elice DigitalBaeum" panose="020B0600000101010101" pitchFamily="34" charset="-127"/>
                    <a:ea typeface="Elice DigitalBaeum" panose="020B0600000101010101" pitchFamily="34" charset="-127"/>
                  </a:rPr>
                  <a:t> 로그인 기능</a:t>
                </a:r>
                <a:endParaRPr kumimoji="1" lang="ko-Kore-KR" altLang="en-US" dirty="0">
                  <a:solidFill>
                    <a:schemeClr val="bg1"/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endParaRPr>
              </a:p>
            </p:txBody>
          </p:sp>
        </p:grp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63A39AB7-C892-4B40-8F59-89C047547922}"/>
                </a:ext>
              </a:extLst>
            </p:cNvPr>
            <p:cNvGrpSpPr/>
            <p:nvPr/>
          </p:nvGrpSpPr>
          <p:grpSpPr>
            <a:xfrm>
              <a:off x="4917809" y="2584883"/>
              <a:ext cx="1484291" cy="307777"/>
              <a:chOff x="5875130" y="1713391"/>
              <a:chExt cx="382874" cy="307777"/>
            </a:xfrm>
          </p:grpSpPr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F64755D5-C8FE-BA48-9BAC-FCA36B9459F9}"/>
                  </a:ext>
                </a:extLst>
              </p:cNvPr>
              <p:cNvSpPr/>
              <p:nvPr/>
            </p:nvSpPr>
            <p:spPr>
              <a:xfrm>
                <a:off x="5875130" y="1768768"/>
                <a:ext cx="49217" cy="1908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02E6F991-32A2-BA4E-8DE6-30C24BE9E9C4}"/>
                  </a:ext>
                </a:extLst>
              </p:cNvPr>
              <p:cNvSpPr txBox="1"/>
              <p:nvPr/>
            </p:nvSpPr>
            <p:spPr>
              <a:xfrm>
                <a:off x="5946972" y="1713391"/>
                <a:ext cx="31103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ko-KR" altLang="en-US" dirty="0">
                    <a:solidFill>
                      <a:schemeClr val="bg1"/>
                    </a:solidFill>
                    <a:latin typeface="Elice DigitalBaeum" panose="020B0600000101010101" pitchFamily="34" charset="-127"/>
                    <a:ea typeface="Elice DigitalBaeum" panose="020B0600000101010101" pitchFamily="34" charset="-127"/>
                  </a:rPr>
                  <a:t>회원가입 기능</a:t>
                </a:r>
                <a:endParaRPr kumimoji="1" lang="ko-Kore-KR" altLang="en-US" dirty="0">
                  <a:solidFill>
                    <a:schemeClr val="bg1"/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6105574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-3.33333E-6 L -0.19774 -3.33333E-6 " pathEditMode="relative" rAng="0" ptsTypes="AA">
                                      <p:cBhvr>
                                        <p:cTn id="6" dur="1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89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30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880A68A5-492F-5749-A576-8FCCA3685C57}"/>
              </a:ext>
            </a:extLst>
          </p:cNvPr>
          <p:cNvGrpSpPr/>
          <p:nvPr/>
        </p:nvGrpSpPr>
        <p:grpSpPr>
          <a:xfrm>
            <a:off x="3164228" y="1347085"/>
            <a:ext cx="2526619" cy="3710244"/>
            <a:chOff x="3241453" y="1338207"/>
            <a:chExt cx="2526619" cy="3710244"/>
          </a:xfrm>
        </p:grpSpPr>
        <p:sp>
          <p:nvSpPr>
            <p:cNvPr id="26" name="자유형 25">
              <a:extLst>
                <a:ext uri="{FF2B5EF4-FFF2-40B4-BE49-F238E27FC236}">
                  <a16:creationId xmlns:a16="http://schemas.microsoft.com/office/drawing/2014/main" id="{545EFD9D-68F4-B344-BD1A-1418E6DEED41}"/>
                </a:ext>
              </a:extLst>
            </p:cNvPr>
            <p:cNvSpPr/>
            <p:nvPr/>
          </p:nvSpPr>
          <p:spPr>
            <a:xfrm>
              <a:off x="3241504" y="1338207"/>
              <a:ext cx="2520000" cy="457163"/>
            </a:xfrm>
            <a:custGeom>
              <a:avLst/>
              <a:gdLst>
                <a:gd name="connsiteX0" fmla="*/ 81786 w 2290925"/>
                <a:gd name="connsiteY0" fmla="*/ 0 h 457163"/>
                <a:gd name="connsiteX1" fmla="*/ 2209139 w 2290925"/>
                <a:gd name="connsiteY1" fmla="*/ 0 h 457163"/>
                <a:gd name="connsiteX2" fmla="*/ 2290925 w 2290925"/>
                <a:gd name="connsiteY2" fmla="*/ 81786 h 457163"/>
                <a:gd name="connsiteX3" fmla="*/ 2290925 w 2290925"/>
                <a:gd name="connsiteY3" fmla="*/ 457163 h 457163"/>
                <a:gd name="connsiteX4" fmla="*/ 0 w 2290925"/>
                <a:gd name="connsiteY4" fmla="*/ 457163 h 457163"/>
                <a:gd name="connsiteX5" fmla="*/ 0 w 2290925"/>
                <a:gd name="connsiteY5" fmla="*/ 81786 h 457163"/>
                <a:gd name="connsiteX6" fmla="*/ 81786 w 2290925"/>
                <a:gd name="connsiteY6" fmla="*/ 0 h 45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90925" h="457163">
                  <a:moveTo>
                    <a:pt x="81786" y="0"/>
                  </a:moveTo>
                  <a:lnTo>
                    <a:pt x="2209139" y="0"/>
                  </a:lnTo>
                  <a:cubicBezTo>
                    <a:pt x="2254308" y="0"/>
                    <a:pt x="2290925" y="36617"/>
                    <a:pt x="2290925" y="81786"/>
                  </a:cubicBezTo>
                  <a:lnTo>
                    <a:pt x="2290925" y="457163"/>
                  </a:lnTo>
                  <a:lnTo>
                    <a:pt x="0" y="457163"/>
                  </a:lnTo>
                  <a:lnTo>
                    <a:pt x="0" y="81786"/>
                  </a:lnTo>
                  <a:cubicBezTo>
                    <a:pt x="0" y="36617"/>
                    <a:pt x="36617" y="0"/>
                    <a:pt x="8178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ko-Kore-KR" altLang="en-US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0E0D061-AEA0-D348-B1FA-8615E82C60F4}"/>
                </a:ext>
              </a:extLst>
            </p:cNvPr>
            <p:cNvSpPr txBox="1"/>
            <p:nvPr/>
          </p:nvSpPr>
          <p:spPr>
            <a:xfrm>
              <a:off x="3264168" y="1428799"/>
              <a:ext cx="24907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ore-KR" altLang="en-US" b="1" dirty="0"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회원가입</a:t>
              </a:r>
              <a:r>
                <a:rPr kumimoji="1" lang="ko-KR" altLang="en-US" b="1" dirty="0"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 페이지</a:t>
              </a:r>
              <a:endParaRPr kumimoji="1" lang="ko-Kore-KR" altLang="en-US" b="1" dirty="0">
                <a:latin typeface="Elice DigitalBaeum" panose="020B0600000101010101" pitchFamily="34" charset="-127"/>
                <a:ea typeface="Elice DigitalBaeum" panose="020B0600000101010101" pitchFamily="34" charset="-127"/>
              </a:endParaRPr>
            </a:p>
          </p:txBody>
        </p:sp>
        <p:sp>
          <p:nvSpPr>
            <p:cNvPr id="19" name="모서리가 둥근 직사각형 18">
              <a:extLst>
                <a:ext uri="{FF2B5EF4-FFF2-40B4-BE49-F238E27FC236}">
                  <a16:creationId xmlns:a16="http://schemas.microsoft.com/office/drawing/2014/main" id="{15D38CFE-B265-6E41-9593-D07A12B1BDF5}"/>
                </a:ext>
              </a:extLst>
            </p:cNvPr>
            <p:cNvSpPr/>
            <p:nvPr/>
          </p:nvSpPr>
          <p:spPr>
            <a:xfrm>
              <a:off x="3241453" y="1793372"/>
              <a:ext cx="2520000" cy="3106800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schemeClr val="tx2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5" name="모서리가 둥근 직사각형 24">
              <a:extLst>
                <a:ext uri="{FF2B5EF4-FFF2-40B4-BE49-F238E27FC236}">
                  <a16:creationId xmlns:a16="http://schemas.microsoft.com/office/drawing/2014/main" id="{F91BA4B1-5248-CC45-9048-8B6C70E8E685}"/>
                </a:ext>
              </a:extLst>
            </p:cNvPr>
            <p:cNvSpPr/>
            <p:nvPr/>
          </p:nvSpPr>
          <p:spPr>
            <a:xfrm>
              <a:off x="3248072" y="1502049"/>
              <a:ext cx="2520000" cy="3546402"/>
            </a:xfrm>
            <a:prstGeom prst="roundRect">
              <a:avLst>
                <a:gd name="adj" fmla="val 0"/>
              </a:avLst>
            </a:prstGeom>
            <a:blipFill dpi="0" rotWithShape="1">
              <a:blip r:embed="rId2"/>
              <a:srcRect/>
              <a:stretch>
                <a:fillRect l="16000" t="10000" r="16000" b="5000"/>
              </a:stretch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5C0F845C-3A0B-2E4E-9117-79CED5EE38B9}"/>
              </a:ext>
            </a:extLst>
          </p:cNvPr>
          <p:cNvGrpSpPr/>
          <p:nvPr/>
        </p:nvGrpSpPr>
        <p:grpSpPr>
          <a:xfrm>
            <a:off x="4916334" y="1713391"/>
            <a:ext cx="2808370" cy="307777"/>
            <a:chOff x="5875130" y="1713391"/>
            <a:chExt cx="724421" cy="307777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4F038E35-9CFD-424D-B239-A8706D868859}"/>
                </a:ext>
              </a:extLst>
            </p:cNvPr>
            <p:cNvSpPr/>
            <p:nvPr/>
          </p:nvSpPr>
          <p:spPr>
            <a:xfrm>
              <a:off x="5875130" y="1768768"/>
              <a:ext cx="49217" cy="1908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B0A8141-0284-B045-A173-5156A4B4B0C7}"/>
                </a:ext>
              </a:extLst>
            </p:cNvPr>
            <p:cNvSpPr txBox="1"/>
            <p:nvPr/>
          </p:nvSpPr>
          <p:spPr>
            <a:xfrm>
              <a:off x="5946972" y="1713391"/>
              <a:ext cx="65257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dirty="0">
                  <a:solidFill>
                    <a:schemeClr val="bg1"/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아이디</a:t>
              </a:r>
              <a:r>
                <a:rPr kumimoji="1" lang="en-US" altLang="ko-KR" dirty="0">
                  <a:solidFill>
                    <a:schemeClr val="bg1"/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,</a:t>
              </a:r>
              <a:r>
                <a:rPr kumimoji="1" lang="ko-KR" altLang="en-US" dirty="0">
                  <a:solidFill>
                    <a:schemeClr val="bg1"/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 닉네임의 </a:t>
              </a:r>
              <a:r>
                <a:rPr kumimoji="1" lang="ko-KR" altLang="en-US" dirty="0" err="1">
                  <a:solidFill>
                    <a:schemeClr val="bg1"/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중복확인</a:t>
              </a:r>
              <a:r>
                <a:rPr kumimoji="1" lang="ko-KR" altLang="en-US" dirty="0">
                  <a:solidFill>
                    <a:schemeClr val="bg1"/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 기능 </a:t>
              </a:r>
              <a:endParaRPr kumimoji="1" lang="ko-Kore-KR" altLang="en-US" dirty="0">
                <a:solidFill>
                  <a:schemeClr val="bg1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endParaRPr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CFA51AE-E6AF-6543-87AC-15415E6CEF16}"/>
              </a:ext>
            </a:extLst>
          </p:cNvPr>
          <p:cNvSpPr/>
          <p:nvPr/>
        </p:nvSpPr>
        <p:spPr>
          <a:xfrm>
            <a:off x="-161333" y="268402"/>
            <a:ext cx="1860209" cy="491376"/>
          </a:xfrm>
          <a:prstGeom prst="rect">
            <a:avLst/>
          </a:prstGeom>
          <a:noFill/>
          <a:ln>
            <a:solidFill>
              <a:schemeClr val="accent6">
                <a:lumMod val="10000"/>
                <a:lumOff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BEE7624-A463-FD4A-9984-8BCD1138771D}"/>
              </a:ext>
            </a:extLst>
          </p:cNvPr>
          <p:cNvSpPr txBox="1"/>
          <p:nvPr/>
        </p:nvSpPr>
        <p:spPr>
          <a:xfrm>
            <a:off x="1" y="339034"/>
            <a:ext cx="17021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800" b="1" dirty="0">
                <a:solidFill>
                  <a:schemeClr val="accent6">
                    <a:lumMod val="10000"/>
                    <a:lumOff val="90000"/>
                  </a:schemeClr>
                </a:solidFill>
                <a:latin typeface="WemakepriceOTF SemiBold" panose="020B0600000101010101" pitchFamily="34" charset="-127"/>
                <a:ea typeface="WemakepriceOTF SemiBold" panose="020B0600000101010101" pitchFamily="34" charset="-127"/>
                <a:cs typeface="CAFE24 SSURROUND AIR" pitchFamily="2" charset="-127"/>
              </a:rPr>
              <a:t>페이지 소개</a:t>
            </a:r>
            <a:endParaRPr lang="ko-Kore-KR" altLang="en-US" sz="1800" b="1" dirty="0">
              <a:latin typeface="WemakepriceOTF SemiBold" panose="020B0600000101010101" pitchFamily="34" charset="-127"/>
              <a:ea typeface="WemakepriceOTF SemiBold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C462200-521D-274D-BEAC-01180A805318}"/>
              </a:ext>
            </a:extLst>
          </p:cNvPr>
          <p:cNvSpPr txBox="1"/>
          <p:nvPr/>
        </p:nvSpPr>
        <p:spPr>
          <a:xfrm>
            <a:off x="1726625" y="377381"/>
            <a:ext cx="24272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200" dirty="0">
                <a:solidFill>
                  <a:srgbClr val="F4FAEA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rPr>
              <a:t>시작</a:t>
            </a:r>
            <a:r>
              <a:rPr kumimoji="1" lang="en-US" altLang="ko-KR" sz="1200" dirty="0">
                <a:solidFill>
                  <a:srgbClr val="F4FAEA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rPr>
              <a:t>-</a:t>
            </a:r>
            <a:r>
              <a:rPr kumimoji="1" lang="ko-KR" altLang="en-US" b="1" dirty="0">
                <a:solidFill>
                  <a:schemeClr val="accent4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rPr>
              <a:t>회원가입</a:t>
            </a:r>
            <a:r>
              <a:rPr kumimoji="1" lang="en-US" altLang="ko-KR" sz="1200" dirty="0">
                <a:solidFill>
                  <a:schemeClr val="accent6">
                    <a:lumMod val="10000"/>
                    <a:lumOff val="90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rPr>
              <a:t>-</a:t>
            </a:r>
            <a:r>
              <a:rPr kumimoji="1" lang="ko-KR" altLang="en-US" sz="1200" dirty="0">
                <a:solidFill>
                  <a:schemeClr val="accent6">
                    <a:lumMod val="10000"/>
                    <a:lumOff val="90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rPr>
              <a:t>메인</a:t>
            </a:r>
            <a:r>
              <a:rPr kumimoji="1" lang="en-US" altLang="ko-KR" sz="1200" dirty="0">
                <a:solidFill>
                  <a:schemeClr val="accent6">
                    <a:lumMod val="10000"/>
                    <a:lumOff val="90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rPr>
              <a:t>-</a:t>
            </a:r>
            <a:r>
              <a:rPr kumimoji="1" lang="ko-KR" altLang="en-US" sz="1200" dirty="0">
                <a:solidFill>
                  <a:schemeClr val="accent6">
                    <a:lumMod val="10000"/>
                    <a:lumOff val="90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rPr>
              <a:t>분석</a:t>
            </a:r>
            <a:r>
              <a:rPr kumimoji="1" lang="en-US" altLang="ko-KR" sz="1200" dirty="0">
                <a:solidFill>
                  <a:schemeClr val="accent6">
                    <a:lumMod val="10000"/>
                    <a:lumOff val="90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rPr>
              <a:t>-</a:t>
            </a:r>
            <a:r>
              <a:rPr kumimoji="1" lang="ko-KR" altLang="en-US" sz="1200" dirty="0" err="1">
                <a:solidFill>
                  <a:schemeClr val="accent6">
                    <a:lumMod val="10000"/>
                    <a:lumOff val="90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rPr>
              <a:t>마이홈</a:t>
            </a:r>
            <a:endParaRPr kumimoji="1" lang="ko-Kore-KR" altLang="en-US" sz="1200" dirty="0">
              <a:solidFill>
                <a:schemeClr val="accent6">
                  <a:lumMod val="10000"/>
                  <a:lumOff val="90000"/>
                </a:schemeClr>
              </a:solidFill>
              <a:latin typeface="Elice DigitalBaeum" panose="020B0600000101010101" pitchFamily="34" charset="-127"/>
              <a:ea typeface="Elice DigitalBae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15799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-8.64198E-7 L -0.19774 -8.64198E-7 " pathEditMode="relative" rAng="0" ptsTypes="AA">
                                      <p:cBhvr>
                                        <p:cTn id="6" dur="1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89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30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6BB67CCE-FCF2-5F41-9599-F13EE13F32A3}"/>
              </a:ext>
            </a:extLst>
          </p:cNvPr>
          <p:cNvGrpSpPr/>
          <p:nvPr/>
        </p:nvGrpSpPr>
        <p:grpSpPr>
          <a:xfrm>
            <a:off x="3166267" y="1362412"/>
            <a:ext cx="2522542" cy="3703472"/>
            <a:chOff x="6228450" y="1334419"/>
            <a:chExt cx="2522542" cy="3703472"/>
          </a:xfrm>
        </p:grpSpPr>
        <p:sp>
          <p:nvSpPr>
            <p:cNvPr id="20" name="모서리가 둥근 직사각형 19">
              <a:extLst>
                <a:ext uri="{FF2B5EF4-FFF2-40B4-BE49-F238E27FC236}">
                  <a16:creationId xmlns:a16="http://schemas.microsoft.com/office/drawing/2014/main" id="{2CC1B153-1D9B-664B-9E37-C9702E32DA42}"/>
                </a:ext>
              </a:extLst>
            </p:cNvPr>
            <p:cNvSpPr/>
            <p:nvPr/>
          </p:nvSpPr>
          <p:spPr>
            <a:xfrm>
              <a:off x="6228450" y="1786568"/>
              <a:ext cx="2520000" cy="3106800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28" name="모서리가 둥근 직사각형 27">
              <a:extLst>
                <a:ext uri="{FF2B5EF4-FFF2-40B4-BE49-F238E27FC236}">
                  <a16:creationId xmlns:a16="http://schemas.microsoft.com/office/drawing/2014/main" id="{FA44E2FD-A5CC-9A4E-94AF-11F30AB1BF9B}"/>
                </a:ext>
              </a:extLst>
            </p:cNvPr>
            <p:cNvSpPr/>
            <p:nvPr/>
          </p:nvSpPr>
          <p:spPr>
            <a:xfrm>
              <a:off x="6372805" y="1491489"/>
              <a:ext cx="2290925" cy="3546402"/>
            </a:xfrm>
            <a:prstGeom prst="roundRect">
              <a:avLst>
                <a:gd name="adj" fmla="val 3570"/>
              </a:avLst>
            </a:prstGeom>
            <a:blipFill dpi="0" rotWithShape="1">
              <a:blip r:embed="rId3"/>
              <a:srcRect/>
              <a:stretch>
                <a:fillRect l="10000" t="10000" r="10000" b="5000"/>
              </a:stretch>
            </a:blipFill>
            <a:ln>
              <a:noFill/>
            </a:ln>
            <a:effectLst>
              <a:outerShdw blurRad="50800" dist="38100" dir="5400000" algn="t" rotWithShape="0">
                <a:schemeClr val="tx2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9" name="자유형 28">
              <a:extLst>
                <a:ext uri="{FF2B5EF4-FFF2-40B4-BE49-F238E27FC236}">
                  <a16:creationId xmlns:a16="http://schemas.microsoft.com/office/drawing/2014/main" id="{B912FAEC-AB78-C342-B60B-57F7DB753CBD}"/>
                </a:ext>
              </a:extLst>
            </p:cNvPr>
            <p:cNvSpPr/>
            <p:nvPr/>
          </p:nvSpPr>
          <p:spPr>
            <a:xfrm>
              <a:off x="6230992" y="1334419"/>
              <a:ext cx="2520000" cy="457163"/>
            </a:xfrm>
            <a:custGeom>
              <a:avLst/>
              <a:gdLst>
                <a:gd name="connsiteX0" fmla="*/ 81786 w 2290925"/>
                <a:gd name="connsiteY0" fmla="*/ 0 h 457163"/>
                <a:gd name="connsiteX1" fmla="*/ 2209139 w 2290925"/>
                <a:gd name="connsiteY1" fmla="*/ 0 h 457163"/>
                <a:gd name="connsiteX2" fmla="*/ 2290925 w 2290925"/>
                <a:gd name="connsiteY2" fmla="*/ 81786 h 457163"/>
                <a:gd name="connsiteX3" fmla="*/ 2290925 w 2290925"/>
                <a:gd name="connsiteY3" fmla="*/ 457163 h 457163"/>
                <a:gd name="connsiteX4" fmla="*/ 0 w 2290925"/>
                <a:gd name="connsiteY4" fmla="*/ 457163 h 457163"/>
                <a:gd name="connsiteX5" fmla="*/ 0 w 2290925"/>
                <a:gd name="connsiteY5" fmla="*/ 81786 h 457163"/>
                <a:gd name="connsiteX6" fmla="*/ 81786 w 2290925"/>
                <a:gd name="connsiteY6" fmla="*/ 0 h 45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90925" h="457163">
                  <a:moveTo>
                    <a:pt x="81786" y="0"/>
                  </a:moveTo>
                  <a:lnTo>
                    <a:pt x="2209139" y="0"/>
                  </a:lnTo>
                  <a:cubicBezTo>
                    <a:pt x="2254308" y="0"/>
                    <a:pt x="2290925" y="36617"/>
                    <a:pt x="2290925" y="81786"/>
                  </a:cubicBezTo>
                  <a:lnTo>
                    <a:pt x="2290925" y="457163"/>
                  </a:lnTo>
                  <a:lnTo>
                    <a:pt x="0" y="457163"/>
                  </a:lnTo>
                  <a:lnTo>
                    <a:pt x="0" y="81786"/>
                  </a:lnTo>
                  <a:cubicBezTo>
                    <a:pt x="0" y="36617"/>
                    <a:pt x="36617" y="0"/>
                    <a:pt x="8178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ko-Kore-KR" alt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5216ED7-1C67-6941-A83E-44B95A1BDF8B}"/>
                </a:ext>
              </a:extLst>
            </p:cNvPr>
            <p:cNvSpPr txBox="1"/>
            <p:nvPr/>
          </p:nvSpPr>
          <p:spPr>
            <a:xfrm>
              <a:off x="6242945" y="1425011"/>
              <a:ext cx="250619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ore-KR" altLang="en-US" b="1" dirty="0"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메인</a:t>
              </a:r>
              <a:r>
                <a:rPr kumimoji="1" lang="ko-KR" altLang="en-US" b="1" dirty="0"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 페이지</a:t>
              </a:r>
              <a:endParaRPr kumimoji="1" lang="ko-Kore-KR" altLang="en-US" b="1" dirty="0">
                <a:latin typeface="Elice DigitalBaeum" panose="020B0600000101010101" pitchFamily="34" charset="-127"/>
                <a:ea typeface="Elice DigitalBaeum" panose="020B0600000101010101" pitchFamily="34" charset="-127"/>
              </a:endParaRPr>
            </a:p>
          </p:txBody>
        </p:sp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53E5878-6FE9-E344-BA4C-F14577232A5B}"/>
              </a:ext>
            </a:extLst>
          </p:cNvPr>
          <p:cNvSpPr/>
          <p:nvPr/>
        </p:nvSpPr>
        <p:spPr>
          <a:xfrm>
            <a:off x="-161333" y="268402"/>
            <a:ext cx="1860209" cy="491376"/>
          </a:xfrm>
          <a:prstGeom prst="rect">
            <a:avLst/>
          </a:prstGeom>
          <a:noFill/>
          <a:ln>
            <a:solidFill>
              <a:schemeClr val="accent6">
                <a:lumMod val="10000"/>
                <a:lumOff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29A25F0-24BB-C940-996B-C79829F17404}"/>
              </a:ext>
            </a:extLst>
          </p:cNvPr>
          <p:cNvSpPr txBox="1"/>
          <p:nvPr/>
        </p:nvSpPr>
        <p:spPr>
          <a:xfrm>
            <a:off x="1" y="339034"/>
            <a:ext cx="17021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800" b="1" dirty="0">
                <a:solidFill>
                  <a:schemeClr val="accent6">
                    <a:lumMod val="10000"/>
                    <a:lumOff val="90000"/>
                  </a:schemeClr>
                </a:solidFill>
                <a:latin typeface="WemakepriceOTF SemiBold" panose="020B0600000101010101" pitchFamily="34" charset="-127"/>
                <a:ea typeface="WemakepriceOTF SemiBold" panose="020B0600000101010101" pitchFamily="34" charset="-127"/>
                <a:cs typeface="CAFE24 SSURROUND AIR" pitchFamily="2" charset="-127"/>
              </a:rPr>
              <a:t>페이지 소개</a:t>
            </a:r>
            <a:endParaRPr lang="ko-Kore-KR" altLang="en-US" sz="1800" b="1" dirty="0">
              <a:latin typeface="WemakepriceOTF SemiBold" panose="020B0600000101010101" pitchFamily="34" charset="-127"/>
              <a:ea typeface="WemakepriceOTF SemiBold" panose="020B060000010101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DB75CD7-0263-1145-9ADC-9AE4D24D6DAD}"/>
              </a:ext>
            </a:extLst>
          </p:cNvPr>
          <p:cNvSpPr txBox="1"/>
          <p:nvPr/>
        </p:nvSpPr>
        <p:spPr>
          <a:xfrm>
            <a:off x="1729405" y="377381"/>
            <a:ext cx="23791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200" dirty="0">
                <a:solidFill>
                  <a:srgbClr val="F4FAEA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rPr>
              <a:t>시작</a:t>
            </a:r>
            <a:r>
              <a:rPr kumimoji="1" lang="en-US" altLang="ko-KR" sz="1200" dirty="0">
                <a:solidFill>
                  <a:srgbClr val="F4FAEA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rPr>
              <a:t>-</a:t>
            </a:r>
            <a:r>
              <a:rPr kumimoji="1" lang="ko-KR" altLang="en-US" sz="1200" dirty="0">
                <a:solidFill>
                  <a:srgbClr val="F4FAEA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rPr>
              <a:t>회원가입</a:t>
            </a:r>
            <a:r>
              <a:rPr kumimoji="1" lang="en-US" altLang="ko-KR" sz="1200" dirty="0">
                <a:solidFill>
                  <a:schemeClr val="accent6">
                    <a:lumMod val="10000"/>
                    <a:lumOff val="90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rPr>
              <a:t>-</a:t>
            </a:r>
            <a:r>
              <a:rPr kumimoji="1" lang="ko-KR" altLang="en-US" b="1" dirty="0">
                <a:solidFill>
                  <a:schemeClr val="accent3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rPr>
              <a:t>메인</a:t>
            </a:r>
            <a:r>
              <a:rPr kumimoji="1" lang="en-US" altLang="ko-KR" sz="1200" dirty="0">
                <a:solidFill>
                  <a:schemeClr val="accent6">
                    <a:lumMod val="10000"/>
                    <a:lumOff val="90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rPr>
              <a:t>-</a:t>
            </a:r>
            <a:r>
              <a:rPr kumimoji="1" lang="ko-KR" altLang="en-US" sz="1200" dirty="0">
                <a:solidFill>
                  <a:schemeClr val="accent6">
                    <a:lumMod val="10000"/>
                    <a:lumOff val="90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rPr>
              <a:t>분석</a:t>
            </a:r>
            <a:r>
              <a:rPr kumimoji="1" lang="en-US" altLang="ko-KR" sz="1200" dirty="0">
                <a:solidFill>
                  <a:schemeClr val="accent6">
                    <a:lumMod val="10000"/>
                    <a:lumOff val="90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rPr>
              <a:t>-</a:t>
            </a:r>
            <a:r>
              <a:rPr kumimoji="1" lang="ko-KR" altLang="en-US" sz="1200" dirty="0" err="1">
                <a:solidFill>
                  <a:schemeClr val="accent6">
                    <a:lumMod val="10000"/>
                    <a:lumOff val="90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rPr>
              <a:t>마이홈</a:t>
            </a:r>
            <a:endParaRPr kumimoji="1" lang="ko-Kore-KR" altLang="en-US" sz="1200" dirty="0">
              <a:solidFill>
                <a:schemeClr val="accent6">
                  <a:lumMod val="10000"/>
                  <a:lumOff val="90000"/>
                </a:schemeClr>
              </a:solidFill>
              <a:latin typeface="Elice DigitalBaeum" panose="020B0600000101010101" pitchFamily="34" charset="-127"/>
              <a:ea typeface="Elice DigitalBaeum" panose="020B0600000101010101" pitchFamily="34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F5BD0CC4-73EF-2A47-8325-807AA3876086}"/>
              </a:ext>
            </a:extLst>
          </p:cNvPr>
          <p:cNvGrpSpPr/>
          <p:nvPr/>
        </p:nvGrpSpPr>
        <p:grpSpPr>
          <a:xfrm>
            <a:off x="4916340" y="1713391"/>
            <a:ext cx="3773919" cy="3303573"/>
            <a:chOff x="4916340" y="1713391"/>
            <a:chExt cx="3773919" cy="3303573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401C5D7F-6353-0B4D-A611-3447C7B42D83}"/>
                </a:ext>
              </a:extLst>
            </p:cNvPr>
            <p:cNvGrpSpPr/>
            <p:nvPr/>
          </p:nvGrpSpPr>
          <p:grpSpPr>
            <a:xfrm>
              <a:off x="4916340" y="1713391"/>
              <a:ext cx="3738865" cy="3024769"/>
              <a:chOff x="4916340" y="1713391"/>
              <a:chExt cx="3738865" cy="3024769"/>
            </a:xfrm>
          </p:grpSpPr>
          <p:grpSp>
            <p:nvGrpSpPr>
              <p:cNvPr id="2" name="그룹 1">
                <a:extLst>
                  <a:ext uri="{FF2B5EF4-FFF2-40B4-BE49-F238E27FC236}">
                    <a16:creationId xmlns:a16="http://schemas.microsoft.com/office/drawing/2014/main" id="{1D42AED2-A072-404B-AF72-12409A65932A}"/>
                  </a:ext>
                </a:extLst>
              </p:cNvPr>
              <p:cNvGrpSpPr/>
              <p:nvPr/>
            </p:nvGrpSpPr>
            <p:grpSpPr>
              <a:xfrm>
                <a:off x="4916340" y="1713391"/>
                <a:ext cx="3542546" cy="2082322"/>
                <a:chOff x="4916340" y="1713391"/>
                <a:chExt cx="3542546" cy="2082322"/>
              </a:xfrm>
            </p:grpSpPr>
            <p:grpSp>
              <p:nvGrpSpPr>
                <p:cNvPr id="11" name="그룹 10">
                  <a:extLst>
                    <a:ext uri="{FF2B5EF4-FFF2-40B4-BE49-F238E27FC236}">
                      <a16:creationId xmlns:a16="http://schemas.microsoft.com/office/drawing/2014/main" id="{834AC6E8-9133-1842-B19F-38FE6C7B0C3A}"/>
                    </a:ext>
                  </a:extLst>
                </p:cNvPr>
                <p:cNvGrpSpPr/>
                <p:nvPr/>
              </p:nvGrpSpPr>
              <p:grpSpPr>
                <a:xfrm>
                  <a:off x="4916340" y="1713391"/>
                  <a:ext cx="3542546" cy="307777"/>
                  <a:chOff x="5875130" y="1713391"/>
                  <a:chExt cx="913802" cy="307777"/>
                </a:xfrm>
              </p:grpSpPr>
              <p:sp>
                <p:nvSpPr>
                  <p:cNvPr id="12" name="직사각형 11">
                    <a:extLst>
                      <a:ext uri="{FF2B5EF4-FFF2-40B4-BE49-F238E27FC236}">
                        <a16:creationId xmlns:a16="http://schemas.microsoft.com/office/drawing/2014/main" id="{325D9780-E99D-034F-BFF8-C3A4F0137D65}"/>
                      </a:ext>
                    </a:extLst>
                  </p:cNvPr>
                  <p:cNvSpPr/>
                  <p:nvPr/>
                </p:nvSpPr>
                <p:spPr>
                  <a:xfrm>
                    <a:off x="5875130" y="1768768"/>
                    <a:ext cx="49217" cy="190800"/>
                  </a:xfrm>
                  <a:prstGeom prst="rect">
                    <a:avLst/>
                  </a:prstGeom>
                  <a:solidFill>
                    <a:schemeClr val="accent5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ore-KR" altLang="en-US"/>
                  </a:p>
                </p:txBody>
              </p:sp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40168C67-F259-EC4E-BAAC-31879CACEAF7}"/>
                      </a:ext>
                    </a:extLst>
                  </p:cNvPr>
                  <p:cNvSpPr txBox="1"/>
                  <p:nvPr/>
                </p:nvSpPr>
                <p:spPr>
                  <a:xfrm>
                    <a:off x="5946972" y="1713391"/>
                    <a:ext cx="841960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kumimoji="1" lang="ko-KR" altLang="en-US" dirty="0">
                        <a:solidFill>
                          <a:schemeClr val="bg1"/>
                        </a:solidFill>
                        <a:latin typeface="Elice DigitalBaeum" panose="020B0600000101010101" pitchFamily="34" charset="-127"/>
                        <a:ea typeface="Elice DigitalBaeum" panose="020B0600000101010101" pitchFamily="34" charset="-127"/>
                      </a:rPr>
                      <a:t>랭킹 구현에 따른 등급 아이콘</a:t>
                    </a:r>
                    <a:r>
                      <a:rPr kumimoji="1" lang="en-US" altLang="ko-KR" dirty="0">
                        <a:solidFill>
                          <a:schemeClr val="bg1"/>
                        </a:solidFill>
                        <a:latin typeface="Elice DigitalBaeum" panose="020B0600000101010101" pitchFamily="34" charset="-127"/>
                        <a:ea typeface="Elice DigitalBaeum" panose="020B0600000101010101" pitchFamily="34" charset="-127"/>
                      </a:rPr>
                      <a:t>,</a:t>
                    </a:r>
                    <a:r>
                      <a:rPr kumimoji="1" lang="ko-KR" altLang="en-US" dirty="0">
                        <a:solidFill>
                          <a:schemeClr val="bg1"/>
                        </a:solidFill>
                        <a:latin typeface="Elice DigitalBaeum" panose="020B0600000101010101" pitchFamily="34" charset="-127"/>
                        <a:ea typeface="Elice DigitalBaeum" panose="020B0600000101010101" pitchFamily="34" charset="-127"/>
                      </a:rPr>
                      <a:t> 랭킹 테이블</a:t>
                    </a:r>
                    <a:endParaRPr kumimoji="1" lang="ko-Kore-KR" altLang="en-US" dirty="0">
                      <a:solidFill>
                        <a:schemeClr val="bg1"/>
                      </a:solidFill>
                      <a:latin typeface="Elice DigitalBaeum" panose="020B0600000101010101" pitchFamily="34" charset="-127"/>
                      <a:ea typeface="Elice DigitalBaeum" panose="020B0600000101010101" pitchFamily="34" charset="-127"/>
                    </a:endParaRPr>
                  </a:p>
                </p:txBody>
              </p:sp>
            </p:grpSp>
            <p:grpSp>
              <p:nvGrpSpPr>
                <p:cNvPr id="14" name="그룹 13">
                  <a:extLst>
                    <a:ext uri="{FF2B5EF4-FFF2-40B4-BE49-F238E27FC236}">
                      <a16:creationId xmlns:a16="http://schemas.microsoft.com/office/drawing/2014/main" id="{BF8DAA8A-9565-AE4F-9792-D7C8BC2A86ED}"/>
                    </a:ext>
                  </a:extLst>
                </p:cNvPr>
                <p:cNvGrpSpPr/>
                <p:nvPr/>
              </p:nvGrpSpPr>
              <p:grpSpPr>
                <a:xfrm>
                  <a:off x="4917807" y="2584883"/>
                  <a:ext cx="2971877" cy="307777"/>
                  <a:chOff x="5875130" y="1713391"/>
                  <a:chExt cx="766598" cy="307777"/>
                </a:xfrm>
              </p:grpSpPr>
              <p:sp>
                <p:nvSpPr>
                  <p:cNvPr id="15" name="직사각형 14">
                    <a:extLst>
                      <a:ext uri="{FF2B5EF4-FFF2-40B4-BE49-F238E27FC236}">
                        <a16:creationId xmlns:a16="http://schemas.microsoft.com/office/drawing/2014/main" id="{1736AD00-FB1B-5444-8A04-8261F2F2014D}"/>
                      </a:ext>
                    </a:extLst>
                  </p:cNvPr>
                  <p:cNvSpPr/>
                  <p:nvPr/>
                </p:nvSpPr>
                <p:spPr>
                  <a:xfrm>
                    <a:off x="5875130" y="1768768"/>
                    <a:ext cx="49217" cy="190800"/>
                  </a:xfrm>
                  <a:prstGeom prst="rect">
                    <a:avLst/>
                  </a:prstGeom>
                  <a:solidFill>
                    <a:schemeClr val="accent5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ore-KR" altLang="en-US"/>
                  </a:p>
                </p:txBody>
              </p:sp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A9CE29DD-2FE0-CD49-BFCC-E9F4F2459E15}"/>
                      </a:ext>
                    </a:extLst>
                  </p:cNvPr>
                  <p:cNvSpPr txBox="1"/>
                  <p:nvPr/>
                </p:nvSpPr>
                <p:spPr>
                  <a:xfrm>
                    <a:off x="5946972" y="1713391"/>
                    <a:ext cx="694756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kumimoji="1" lang="ko-KR" altLang="en-US" dirty="0" err="1">
                        <a:solidFill>
                          <a:schemeClr val="bg1"/>
                        </a:solidFill>
                        <a:latin typeface="Elice DigitalBaeum" panose="020B0600000101010101" pitchFamily="34" charset="-127"/>
                        <a:ea typeface="Elice DigitalBaeum" panose="020B0600000101010101" pitchFamily="34" charset="-127"/>
                      </a:rPr>
                      <a:t>분석페이지</a:t>
                    </a:r>
                    <a:r>
                      <a:rPr kumimoji="1" lang="en-US" altLang="ko-KR" dirty="0">
                        <a:solidFill>
                          <a:schemeClr val="bg1"/>
                        </a:solidFill>
                        <a:latin typeface="Elice DigitalBaeum" panose="020B0600000101010101" pitchFamily="34" charset="-127"/>
                        <a:ea typeface="Elice DigitalBaeum" panose="020B0600000101010101" pitchFamily="34" charset="-127"/>
                      </a:rPr>
                      <a:t>,</a:t>
                    </a:r>
                    <a:r>
                      <a:rPr kumimoji="1" lang="ko-KR" altLang="en-US" dirty="0">
                        <a:solidFill>
                          <a:schemeClr val="bg1"/>
                        </a:solidFill>
                        <a:latin typeface="Elice DigitalBaeum" panose="020B0600000101010101" pitchFamily="34" charset="-127"/>
                        <a:ea typeface="Elice DigitalBaeum" panose="020B0600000101010101" pitchFamily="34" charset="-127"/>
                      </a:rPr>
                      <a:t> </a:t>
                    </a:r>
                    <a:r>
                      <a:rPr kumimoji="1" lang="ko-KR" altLang="en-US" dirty="0" err="1">
                        <a:solidFill>
                          <a:schemeClr val="bg1"/>
                        </a:solidFill>
                        <a:latin typeface="Elice DigitalBaeum" panose="020B0600000101010101" pitchFamily="34" charset="-127"/>
                        <a:ea typeface="Elice DigitalBaeum" panose="020B0600000101010101" pitchFamily="34" charset="-127"/>
                      </a:rPr>
                      <a:t>마이페이지</a:t>
                    </a:r>
                    <a:r>
                      <a:rPr kumimoji="1" lang="ko-KR" altLang="en-US" dirty="0">
                        <a:solidFill>
                          <a:schemeClr val="bg1"/>
                        </a:solidFill>
                        <a:latin typeface="Elice DigitalBaeum" panose="020B0600000101010101" pitchFamily="34" charset="-127"/>
                        <a:ea typeface="Elice DigitalBaeum" panose="020B0600000101010101" pitchFamily="34" charset="-127"/>
                      </a:rPr>
                      <a:t> 이동 기능 </a:t>
                    </a:r>
                    <a:endParaRPr kumimoji="1" lang="ko-Kore-KR" altLang="en-US" dirty="0">
                      <a:solidFill>
                        <a:schemeClr val="bg1"/>
                      </a:solidFill>
                      <a:latin typeface="Elice DigitalBaeum" panose="020B0600000101010101" pitchFamily="34" charset="-127"/>
                      <a:ea typeface="Elice DigitalBaeum" panose="020B0600000101010101" pitchFamily="34" charset="-127"/>
                    </a:endParaRPr>
                  </a:p>
                </p:txBody>
              </p:sp>
            </p:grpSp>
            <p:grpSp>
              <p:nvGrpSpPr>
                <p:cNvPr id="36" name="그룹 35">
                  <a:extLst>
                    <a:ext uri="{FF2B5EF4-FFF2-40B4-BE49-F238E27FC236}">
                      <a16:creationId xmlns:a16="http://schemas.microsoft.com/office/drawing/2014/main" id="{E6E13F29-4CAE-6F4E-8507-7E3A4DBED28C}"/>
                    </a:ext>
                  </a:extLst>
                </p:cNvPr>
                <p:cNvGrpSpPr/>
                <p:nvPr/>
              </p:nvGrpSpPr>
              <p:grpSpPr>
                <a:xfrm>
                  <a:off x="4958250" y="3487936"/>
                  <a:ext cx="1524365" cy="307777"/>
                  <a:chOff x="5875130" y="1713391"/>
                  <a:chExt cx="393211" cy="307777"/>
                </a:xfrm>
              </p:grpSpPr>
              <p:sp>
                <p:nvSpPr>
                  <p:cNvPr id="37" name="직사각형 36">
                    <a:extLst>
                      <a:ext uri="{FF2B5EF4-FFF2-40B4-BE49-F238E27FC236}">
                        <a16:creationId xmlns:a16="http://schemas.microsoft.com/office/drawing/2014/main" id="{F350F5E9-DCB1-DE41-88F1-B0CE63F60249}"/>
                      </a:ext>
                    </a:extLst>
                  </p:cNvPr>
                  <p:cNvSpPr/>
                  <p:nvPr/>
                </p:nvSpPr>
                <p:spPr>
                  <a:xfrm>
                    <a:off x="5875130" y="1768768"/>
                    <a:ext cx="49217" cy="190800"/>
                  </a:xfrm>
                  <a:prstGeom prst="rect">
                    <a:avLst/>
                  </a:prstGeom>
                  <a:solidFill>
                    <a:schemeClr val="accent5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ore-KR" altLang="en-US"/>
                  </a:p>
                </p:txBody>
              </p:sp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6A829851-B801-3E45-81A2-23CB1246A52E}"/>
                      </a:ext>
                    </a:extLst>
                  </p:cNvPr>
                  <p:cNvSpPr txBox="1"/>
                  <p:nvPr/>
                </p:nvSpPr>
                <p:spPr>
                  <a:xfrm>
                    <a:off x="5946972" y="1713391"/>
                    <a:ext cx="321369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kumimoji="1" lang="ko-KR" altLang="en-US" dirty="0">
                        <a:solidFill>
                          <a:schemeClr val="bg1"/>
                        </a:solidFill>
                        <a:latin typeface="Elice DigitalBaeum" panose="020B0600000101010101" pitchFamily="34" charset="-127"/>
                        <a:ea typeface="Elice DigitalBaeum" panose="020B0600000101010101" pitchFamily="34" charset="-127"/>
                      </a:rPr>
                      <a:t>로그아웃 기능 </a:t>
                    </a:r>
                    <a:endParaRPr kumimoji="1" lang="ko-Kore-KR" altLang="en-US" dirty="0">
                      <a:solidFill>
                        <a:schemeClr val="bg1"/>
                      </a:solidFill>
                      <a:latin typeface="Elice DigitalBaeum" panose="020B0600000101010101" pitchFamily="34" charset="-127"/>
                      <a:ea typeface="Elice DigitalBaeum" panose="020B0600000101010101" pitchFamily="34" charset="-127"/>
                    </a:endParaRPr>
                  </a:p>
                </p:txBody>
              </p:sp>
            </p:grpSp>
          </p:grpSp>
          <p:grpSp>
            <p:nvGrpSpPr>
              <p:cNvPr id="42" name="그룹 41">
                <a:extLst>
                  <a:ext uri="{FF2B5EF4-FFF2-40B4-BE49-F238E27FC236}">
                    <a16:creationId xmlns:a16="http://schemas.microsoft.com/office/drawing/2014/main" id="{645662F9-6469-1640-9EFB-F4C7BCE60D1F}"/>
                  </a:ext>
                </a:extLst>
              </p:cNvPr>
              <p:cNvGrpSpPr/>
              <p:nvPr/>
            </p:nvGrpSpPr>
            <p:grpSpPr>
              <a:xfrm>
                <a:off x="4942809" y="4135104"/>
                <a:ext cx="3712396" cy="603056"/>
                <a:chOff x="5098926" y="4178493"/>
                <a:chExt cx="3712396" cy="603056"/>
              </a:xfrm>
            </p:grpSpPr>
            <p:pic>
              <p:nvPicPr>
                <p:cNvPr id="5" name="그림 4">
                  <a:extLst>
                    <a:ext uri="{FF2B5EF4-FFF2-40B4-BE49-F238E27FC236}">
                      <a16:creationId xmlns:a16="http://schemas.microsoft.com/office/drawing/2014/main" id="{285827F9-23E5-054D-A4D7-CA1C210ED72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098926" y="4181707"/>
                  <a:ext cx="591906" cy="591906"/>
                </a:xfrm>
                <a:prstGeom prst="rect">
                  <a:avLst/>
                </a:prstGeom>
              </p:spPr>
            </p:pic>
            <p:pic>
              <p:nvPicPr>
                <p:cNvPr id="7" name="그림 6">
                  <a:extLst>
                    <a:ext uri="{FF2B5EF4-FFF2-40B4-BE49-F238E27FC236}">
                      <a16:creationId xmlns:a16="http://schemas.microsoft.com/office/drawing/2014/main" id="{1343B329-501E-EA42-B519-D1A7DAD0DD5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877653" y="4181707"/>
                  <a:ext cx="591906" cy="591906"/>
                </a:xfrm>
                <a:prstGeom prst="rect">
                  <a:avLst/>
                </a:prstGeom>
              </p:spPr>
            </p:pic>
            <p:pic>
              <p:nvPicPr>
                <p:cNvPr id="9" name="그림 8">
                  <a:extLst>
                    <a:ext uri="{FF2B5EF4-FFF2-40B4-BE49-F238E27FC236}">
                      <a16:creationId xmlns:a16="http://schemas.microsoft.com/office/drawing/2014/main" id="{00BE6D3D-968A-5746-9C91-A452672FC31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670205" y="4181707"/>
                  <a:ext cx="591906" cy="591906"/>
                </a:xfrm>
                <a:prstGeom prst="rect">
                  <a:avLst/>
                </a:prstGeom>
              </p:spPr>
            </p:pic>
            <p:pic>
              <p:nvPicPr>
                <p:cNvPr id="39" name="그림 38">
                  <a:extLst>
                    <a:ext uri="{FF2B5EF4-FFF2-40B4-BE49-F238E27FC236}">
                      <a16:creationId xmlns:a16="http://schemas.microsoft.com/office/drawing/2014/main" id="{F4750267-5F00-BA4E-A598-941A5018095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449979" y="4189643"/>
                  <a:ext cx="591906" cy="591906"/>
                </a:xfrm>
                <a:prstGeom prst="rect">
                  <a:avLst/>
                </a:prstGeom>
              </p:spPr>
            </p:pic>
            <p:pic>
              <p:nvPicPr>
                <p:cNvPr id="41" name="그림 40">
                  <a:extLst>
                    <a:ext uri="{FF2B5EF4-FFF2-40B4-BE49-F238E27FC236}">
                      <a16:creationId xmlns:a16="http://schemas.microsoft.com/office/drawing/2014/main" id="{864C78AA-A401-264A-A692-5EB05672D1A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8219416" y="4178493"/>
                  <a:ext cx="591906" cy="591906"/>
                </a:xfrm>
                <a:prstGeom prst="rect">
                  <a:avLst/>
                </a:prstGeom>
              </p:spPr>
            </p:pic>
          </p:grp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CAD8F3B-A018-BF44-9965-66FEB723639A}"/>
                </a:ext>
              </a:extLst>
            </p:cNvPr>
            <p:cNvSpPr txBox="1"/>
            <p:nvPr/>
          </p:nvSpPr>
          <p:spPr>
            <a:xfrm>
              <a:off x="5019872" y="4770743"/>
              <a:ext cx="41229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000" dirty="0">
                  <a:solidFill>
                    <a:schemeClr val="accent6">
                      <a:lumMod val="10000"/>
                      <a:lumOff val="90000"/>
                    </a:schemeClr>
                  </a:solidFill>
                  <a:latin typeface="WemakepriceOTF" panose="020B0600000101010101" pitchFamily="34" charset="-127"/>
                  <a:ea typeface="WemakepriceOTF" panose="020B0600000101010101" pitchFamily="34" charset="-127"/>
                </a:rPr>
                <a:t>실버</a:t>
              </a:r>
              <a:endParaRPr kumimoji="1" lang="ko-Kore-KR" altLang="en-US" sz="1000" dirty="0">
                <a:solidFill>
                  <a:schemeClr val="accent6">
                    <a:lumMod val="10000"/>
                    <a:lumOff val="90000"/>
                  </a:schemeClr>
                </a:solidFill>
                <a:latin typeface="WemakepriceOTF" panose="020B0600000101010101" pitchFamily="34" charset="-127"/>
                <a:ea typeface="WemakepriceOTF" panose="020B0600000101010101" pitchFamily="34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6AD1F46-F5C2-F246-BDA4-EBEA70CDB12B}"/>
                </a:ext>
              </a:extLst>
            </p:cNvPr>
            <p:cNvSpPr txBox="1"/>
            <p:nvPr/>
          </p:nvSpPr>
          <p:spPr>
            <a:xfrm>
              <a:off x="5759758" y="4766119"/>
              <a:ext cx="52610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000" dirty="0" err="1">
                  <a:solidFill>
                    <a:schemeClr val="accent6">
                      <a:lumMod val="10000"/>
                      <a:lumOff val="90000"/>
                    </a:schemeClr>
                  </a:solidFill>
                  <a:latin typeface="WemakepriceOTF" panose="020B0600000101010101" pitchFamily="34" charset="-127"/>
                  <a:ea typeface="WemakepriceOTF" panose="020B0600000101010101" pitchFamily="34" charset="-127"/>
                </a:rPr>
                <a:t>브론즈</a:t>
              </a:r>
              <a:endParaRPr kumimoji="1" lang="ko-Kore-KR" altLang="en-US" sz="1000" dirty="0">
                <a:solidFill>
                  <a:schemeClr val="accent6">
                    <a:lumMod val="10000"/>
                    <a:lumOff val="90000"/>
                  </a:schemeClr>
                </a:solidFill>
                <a:latin typeface="WemakepriceOTF" panose="020B0600000101010101" pitchFamily="34" charset="-127"/>
                <a:ea typeface="WemakepriceOTF" panose="020B0600000101010101" pitchFamily="34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C60994E-36E0-B741-B416-43D08AADEB47}"/>
                </a:ext>
              </a:extLst>
            </p:cNvPr>
            <p:cNvSpPr txBox="1"/>
            <p:nvPr/>
          </p:nvSpPr>
          <p:spPr>
            <a:xfrm>
              <a:off x="6545470" y="4756535"/>
              <a:ext cx="52610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000" dirty="0">
                  <a:solidFill>
                    <a:schemeClr val="accent6">
                      <a:lumMod val="10000"/>
                      <a:lumOff val="90000"/>
                    </a:schemeClr>
                  </a:solidFill>
                  <a:latin typeface="WemakepriceOTF" panose="020B0600000101010101" pitchFamily="34" charset="-127"/>
                  <a:ea typeface="WemakepriceOTF" panose="020B0600000101010101" pitchFamily="34" charset="-127"/>
                </a:rPr>
                <a:t>토파즈</a:t>
              </a:r>
              <a:endParaRPr kumimoji="1" lang="ko-Kore-KR" altLang="en-US" sz="1000" dirty="0">
                <a:solidFill>
                  <a:schemeClr val="accent6">
                    <a:lumMod val="10000"/>
                    <a:lumOff val="90000"/>
                  </a:schemeClr>
                </a:solidFill>
                <a:latin typeface="WemakepriceOTF" panose="020B0600000101010101" pitchFamily="34" charset="-127"/>
                <a:ea typeface="WemakepriceOTF" panose="020B0600000101010101" pitchFamily="34" charset="-127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0F51001-4F92-9241-9AEC-08BD214AA8FA}"/>
                </a:ext>
              </a:extLst>
            </p:cNvPr>
            <p:cNvSpPr txBox="1"/>
            <p:nvPr/>
          </p:nvSpPr>
          <p:spPr>
            <a:xfrm>
              <a:off x="7407529" y="4757631"/>
              <a:ext cx="41229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000" dirty="0">
                  <a:solidFill>
                    <a:schemeClr val="accent6">
                      <a:lumMod val="10000"/>
                      <a:lumOff val="90000"/>
                    </a:schemeClr>
                  </a:solidFill>
                  <a:latin typeface="WemakepriceOTF" panose="020B0600000101010101" pitchFamily="34" charset="-127"/>
                  <a:ea typeface="WemakepriceOTF" panose="020B0600000101010101" pitchFamily="34" charset="-127"/>
                </a:rPr>
                <a:t>골드</a:t>
              </a:r>
              <a:endParaRPr kumimoji="1" lang="ko-Kore-KR" altLang="en-US" sz="1000" dirty="0">
                <a:solidFill>
                  <a:schemeClr val="accent6">
                    <a:lumMod val="10000"/>
                    <a:lumOff val="90000"/>
                  </a:schemeClr>
                </a:solidFill>
                <a:latin typeface="WemakepriceOTF" panose="020B0600000101010101" pitchFamily="34" charset="-127"/>
                <a:ea typeface="WemakepriceOTF" panose="020B0600000101010101" pitchFamily="34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EB4844E-1FB7-DB43-8810-C7C11DE7B15C}"/>
                </a:ext>
              </a:extLst>
            </p:cNvPr>
            <p:cNvSpPr txBox="1"/>
            <p:nvPr/>
          </p:nvSpPr>
          <p:spPr>
            <a:xfrm>
              <a:off x="8050340" y="4757851"/>
              <a:ext cx="63991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000" dirty="0">
                  <a:solidFill>
                    <a:schemeClr val="accent6">
                      <a:lumMod val="10000"/>
                      <a:lumOff val="90000"/>
                    </a:schemeClr>
                  </a:solidFill>
                  <a:latin typeface="WemakepriceOTF" panose="020B0600000101010101" pitchFamily="34" charset="-127"/>
                  <a:ea typeface="WemakepriceOTF" panose="020B0600000101010101" pitchFamily="34" charset="-127"/>
                </a:rPr>
                <a:t>에메랄드</a:t>
              </a:r>
              <a:endParaRPr kumimoji="1" lang="ko-Kore-KR" altLang="en-US" sz="1000" dirty="0">
                <a:solidFill>
                  <a:schemeClr val="accent6">
                    <a:lumMod val="10000"/>
                    <a:lumOff val="90000"/>
                  </a:schemeClr>
                </a:solidFill>
                <a:latin typeface="WemakepriceOTF" panose="020B0600000101010101" pitchFamily="34" charset="-127"/>
                <a:ea typeface="WemakepriceOTF" panose="020B0600000101010101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5762694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-8.64198E-7 L -0.19774 -8.64198E-7 " pathEditMode="relative" rAng="0" ptsTypes="AA">
                                      <p:cBhvr>
                                        <p:cTn id="6" dur="1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89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30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668EBEA0-9B28-BB42-8AA4-264E0565E8F3}"/>
              </a:ext>
            </a:extLst>
          </p:cNvPr>
          <p:cNvGrpSpPr/>
          <p:nvPr/>
        </p:nvGrpSpPr>
        <p:grpSpPr>
          <a:xfrm>
            <a:off x="3167087" y="1355886"/>
            <a:ext cx="2520902" cy="3548006"/>
            <a:chOff x="293031" y="1355886"/>
            <a:chExt cx="2520902" cy="3548006"/>
          </a:xfrm>
        </p:grpSpPr>
        <p:sp>
          <p:nvSpPr>
            <p:cNvPr id="4" name="모서리가 둥근 직사각형 3">
              <a:extLst>
                <a:ext uri="{FF2B5EF4-FFF2-40B4-BE49-F238E27FC236}">
                  <a16:creationId xmlns:a16="http://schemas.microsoft.com/office/drawing/2014/main" id="{D9186991-E156-824B-865E-112F8D23C7AF}"/>
                </a:ext>
              </a:extLst>
            </p:cNvPr>
            <p:cNvSpPr/>
            <p:nvPr/>
          </p:nvSpPr>
          <p:spPr>
            <a:xfrm>
              <a:off x="293933" y="1796472"/>
              <a:ext cx="2520000" cy="3107420"/>
            </a:xfrm>
            <a:prstGeom prst="roundRect">
              <a:avLst>
                <a:gd name="adj" fmla="val 0"/>
              </a:avLst>
            </a:prstGeom>
            <a:blipFill dpi="0" rotWithShape="1">
              <a:blip r:embed="rId3"/>
              <a:srcRect/>
              <a:stretch>
                <a:fillRect l="-2000" t="-12000" r="-2000"/>
              </a:stretch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22" name="자유형 21">
              <a:extLst>
                <a:ext uri="{FF2B5EF4-FFF2-40B4-BE49-F238E27FC236}">
                  <a16:creationId xmlns:a16="http://schemas.microsoft.com/office/drawing/2014/main" id="{2B8702E0-3679-F14C-9FE3-A1922EB3E1A3}"/>
                </a:ext>
              </a:extLst>
            </p:cNvPr>
            <p:cNvSpPr/>
            <p:nvPr/>
          </p:nvSpPr>
          <p:spPr>
            <a:xfrm>
              <a:off x="293031" y="1355886"/>
              <a:ext cx="2520000" cy="457163"/>
            </a:xfrm>
            <a:custGeom>
              <a:avLst/>
              <a:gdLst>
                <a:gd name="connsiteX0" fmla="*/ 81786 w 2290925"/>
                <a:gd name="connsiteY0" fmla="*/ 0 h 457163"/>
                <a:gd name="connsiteX1" fmla="*/ 2209139 w 2290925"/>
                <a:gd name="connsiteY1" fmla="*/ 0 h 457163"/>
                <a:gd name="connsiteX2" fmla="*/ 2290925 w 2290925"/>
                <a:gd name="connsiteY2" fmla="*/ 81786 h 457163"/>
                <a:gd name="connsiteX3" fmla="*/ 2290925 w 2290925"/>
                <a:gd name="connsiteY3" fmla="*/ 457163 h 457163"/>
                <a:gd name="connsiteX4" fmla="*/ 0 w 2290925"/>
                <a:gd name="connsiteY4" fmla="*/ 457163 h 457163"/>
                <a:gd name="connsiteX5" fmla="*/ 0 w 2290925"/>
                <a:gd name="connsiteY5" fmla="*/ 81786 h 457163"/>
                <a:gd name="connsiteX6" fmla="*/ 81786 w 2290925"/>
                <a:gd name="connsiteY6" fmla="*/ 0 h 45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90925" h="457163">
                  <a:moveTo>
                    <a:pt x="81786" y="0"/>
                  </a:moveTo>
                  <a:lnTo>
                    <a:pt x="2209139" y="0"/>
                  </a:lnTo>
                  <a:cubicBezTo>
                    <a:pt x="2254308" y="0"/>
                    <a:pt x="2290925" y="36617"/>
                    <a:pt x="2290925" y="81786"/>
                  </a:cubicBezTo>
                  <a:lnTo>
                    <a:pt x="2290925" y="457163"/>
                  </a:lnTo>
                  <a:lnTo>
                    <a:pt x="0" y="457163"/>
                  </a:lnTo>
                  <a:lnTo>
                    <a:pt x="0" y="81786"/>
                  </a:lnTo>
                  <a:cubicBezTo>
                    <a:pt x="0" y="36617"/>
                    <a:pt x="36617" y="0"/>
                    <a:pt x="8178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ko-Kore-KR" altLang="en-US">
                <a:solidFill>
                  <a:schemeClr val="accent2"/>
                </a:solidFill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BA192FC-D947-6441-85F3-6EF213980033}"/>
                </a:ext>
              </a:extLst>
            </p:cNvPr>
            <p:cNvSpPr txBox="1"/>
            <p:nvPr/>
          </p:nvSpPr>
          <p:spPr>
            <a:xfrm>
              <a:off x="1279890" y="1624755"/>
              <a:ext cx="192681" cy="1077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00" b="1" dirty="0">
                  <a:solidFill>
                    <a:srgbClr val="22262C"/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1</a:t>
              </a:r>
              <a:endParaRPr kumimoji="1" lang="ko-Kore-KR" altLang="en-US" sz="100" b="1" dirty="0">
                <a:solidFill>
                  <a:srgbClr val="22262C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55CDA98-014F-1147-B338-A11181290D78}"/>
                </a:ext>
              </a:extLst>
            </p:cNvPr>
            <p:cNvSpPr txBox="1"/>
            <p:nvPr/>
          </p:nvSpPr>
          <p:spPr>
            <a:xfrm>
              <a:off x="1432290" y="1777155"/>
              <a:ext cx="192681" cy="1077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00" b="1" dirty="0">
                  <a:solidFill>
                    <a:srgbClr val="22262C"/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1</a:t>
              </a:r>
              <a:endParaRPr kumimoji="1" lang="ko-Kore-KR" altLang="en-US" sz="100" b="1" dirty="0">
                <a:solidFill>
                  <a:srgbClr val="22262C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07518F4-D6F0-124C-A7BA-1005A16F51E1}"/>
                </a:ext>
              </a:extLst>
            </p:cNvPr>
            <p:cNvSpPr txBox="1"/>
            <p:nvPr/>
          </p:nvSpPr>
          <p:spPr>
            <a:xfrm>
              <a:off x="301682" y="1440871"/>
              <a:ext cx="249668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ore-KR" altLang="en-US" b="1" dirty="0">
                  <a:solidFill>
                    <a:schemeClr val="accent5"/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분석</a:t>
              </a:r>
              <a:r>
                <a:rPr kumimoji="1" lang="ko-KR" altLang="en-US" b="1" dirty="0">
                  <a:solidFill>
                    <a:schemeClr val="accent5"/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 페이지</a:t>
              </a:r>
              <a:endParaRPr kumimoji="1" lang="ko-Kore-KR" altLang="en-US" b="1" dirty="0">
                <a:solidFill>
                  <a:schemeClr val="accent5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75239010-93C0-614F-B318-E87F63D7F5E1}"/>
              </a:ext>
            </a:extLst>
          </p:cNvPr>
          <p:cNvGrpSpPr/>
          <p:nvPr/>
        </p:nvGrpSpPr>
        <p:grpSpPr>
          <a:xfrm>
            <a:off x="4916329" y="1713391"/>
            <a:ext cx="3686816" cy="1179269"/>
            <a:chOff x="4916329" y="1713391"/>
            <a:chExt cx="3686816" cy="1179269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2958EA2B-E938-C440-B7B6-A84FE4705FA0}"/>
                </a:ext>
              </a:extLst>
            </p:cNvPr>
            <p:cNvGrpSpPr/>
            <p:nvPr/>
          </p:nvGrpSpPr>
          <p:grpSpPr>
            <a:xfrm>
              <a:off x="4916329" y="1713391"/>
              <a:ext cx="3686816" cy="307777"/>
              <a:chOff x="5875130" y="1713391"/>
              <a:chExt cx="951017" cy="307777"/>
            </a:xfrm>
          </p:grpSpPr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2D05E43F-5FCD-6F4A-9AE8-CF81AAD94EB8}"/>
                  </a:ext>
                </a:extLst>
              </p:cNvPr>
              <p:cNvSpPr/>
              <p:nvPr/>
            </p:nvSpPr>
            <p:spPr>
              <a:xfrm>
                <a:off x="5875130" y="1768768"/>
                <a:ext cx="49217" cy="1908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755911D-EDD6-FE49-A0A9-3A634DAB7FDA}"/>
                  </a:ext>
                </a:extLst>
              </p:cNvPr>
              <p:cNvSpPr txBox="1"/>
              <p:nvPr/>
            </p:nvSpPr>
            <p:spPr>
              <a:xfrm>
                <a:off x="5946972" y="1713391"/>
                <a:ext cx="87917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ko-KR" altLang="en-US" dirty="0" err="1">
                    <a:solidFill>
                      <a:schemeClr val="bg1"/>
                    </a:solidFill>
                    <a:latin typeface="Elice DigitalBaeum" panose="020B0600000101010101" pitchFamily="34" charset="-127"/>
                    <a:ea typeface="Elice DigitalBaeum" panose="020B0600000101010101" pitchFamily="34" charset="-127"/>
                  </a:rPr>
                  <a:t>맥시범</a:t>
                </a:r>
                <a:r>
                  <a:rPr kumimoji="1" lang="ko-KR" altLang="en-US" dirty="0">
                    <a:solidFill>
                      <a:schemeClr val="bg1"/>
                    </a:solidFill>
                    <a:latin typeface="Elice DigitalBaeum" panose="020B0600000101010101" pitchFamily="34" charset="-127"/>
                    <a:ea typeface="Elice DigitalBaeum" panose="020B0600000101010101" pitchFamily="34" charset="-127"/>
                  </a:rPr>
                  <a:t> 박스에 대한 간단한 안내 및 유도 문구</a:t>
                </a:r>
                <a:endParaRPr kumimoji="1" lang="ko-Kore-KR" altLang="en-US" dirty="0">
                  <a:solidFill>
                    <a:schemeClr val="bg1"/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endParaRPr>
              </a:p>
            </p:txBody>
          </p:sp>
        </p:grp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2CB54806-2B85-0F4A-ADEF-005C80763B62}"/>
                </a:ext>
              </a:extLst>
            </p:cNvPr>
            <p:cNvGrpSpPr/>
            <p:nvPr/>
          </p:nvGrpSpPr>
          <p:grpSpPr>
            <a:xfrm>
              <a:off x="4917814" y="2584883"/>
              <a:ext cx="2258540" cy="307777"/>
              <a:chOff x="5875130" y="1713391"/>
              <a:chExt cx="582592" cy="307777"/>
            </a:xfrm>
          </p:grpSpPr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3F29A067-AD3D-2047-8EC7-99A44F1C72DA}"/>
                  </a:ext>
                </a:extLst>
              </p:cNvPr>
              <p:cNvSpPr/>
              <p:nvPr/>
            </p:nvSpPr>
            <p:spPr>
              <a:xfrm>
                <a:off x="5875130" y="1768768"/>
                <a:ext cx="49217" cy="1908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D98511A-BB29-1F43-8C40-C52662D21EB7}"/>
                  </a:ext>
                </a:extLst>
              </p:cNvPr>
              <p:cNvSpPr txBox="1"/>
              <p:nvPr/>
            </p:nvSpPr>
            <p:spPr>
              <a:xfrm>
                <a:off x="5946972" y="1713391"/>
                <a:ext cx="51075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ko-KR" altLang="en-US" dirty="0">
                    <a:solidFill>
                      <a:schemeClr val="bg1"/>
                    </a:solidFill>
                    <a:latin typeface="Elice DigitalBaeum" panose="020B0600000101010101" pitchFamily="34" charset="-127"/>
                    <a:ea typeface="Elice DigitalBaeum" panose="020B0600000101010101" pitchFamily="34" charset="-127"/>
                  </a:rPr>
                  <a:t>버튼을 누르면 분석 시작 </a:t>
                </a:r>
                <a:endParaRPr kumimoji="1" lang="ko-Kore-KR" altLang="en-US" dirty="0">
                  <a:solidFill>
                    <a:schemeClr val="bg1"/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endParaRPr>
              </a:p>
            </p:txBody>
          </p:sp>
        </p:grp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345D5CC-42B5-7A47-AE46-8D019B46E1A3}"/>
              </a:ext>
            </a:extLst>
          </p:cNvPr>
          <p:cNvSpPr/>
          <p:nvPr/>
        </p:nvSpPr>
        <p:spPr>
          <a:xfrm>
            <a:off x="-161333" y="268402"/>
            <a:ext cx="1860209" cy="491376"/>
          </a:xfrm>
          <a:prstGeom prst="rect">
            <a:avLst/>
          </a:prstGeom>
          <a:noFill/>
          <a:ln>
            <a:solidFill>
              <a:schemeClr val="accent6">
                <a:lumMod val="10000"/>
                <a:lumOff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370AE7D-F60E-9347-91D1-DB2525C37C62}"/>
              </a:ext>
            </a:extLst>
          </p:cNvPr>
          <p:cNvSpPr txBox="1"/>
          <p:nvPr/>
        </p:nvSpPr>
        <p:spPr>
          <a:xfrm>
            <a:off x="1" y="339034"/>
            <a:ext cx="17021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800" b="1" dirty="0">
                <a:solidFill>
                  <a:schemeClr val="accent6">
                    <a:lumMod val="10000"/>
                    <a:lumOff val="90000"/>
                  </a:schemeClr>
                </a:solidFill>
                <a:latin typeface="WemakepriceOTF SemiBold" panose="020B0600000101010101" pitchFamily="34" charset="-127"/>
                <a:ea typeface="WemakepriceOTF SemiBold" panose="020B0600000101010101" pitchFamily="34" charset="-127"/>
                <a:cs typeface="CAFE24 SSURROUND AIR" pitchFamily="2" charset="-127"/>
              </a:rPr>
              <a:t>페이지 소개</a:t>
            </a:r>
            <a:endParaRPr lang="ko-Kore-KR" altLang="en-US" sz="1800" b="1" dirty="0">
              <a:latin typeface="WemakepriceOTF SemiBold" panose="020B0600000101010101" pitchFamily="34" charset="-127"/>
              <a:ea typeface="WemakepriceOTF SemiBold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98A45A6-56A9-E64E-9862-B06EC09A6627}"/>
              </a:ext>
            </a:extLst>
          </p:cNvPr>
          <p:cNvSpPr txBox="1"/>
          <p:nvPr/>
        </p:nvSpPr>
        <p:spPr>
          <a:xfrm>
            <a:off x="1739555" y="377381"/>
            <a:ext cx="24497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200" dirty="0">
                <a:solidFill>
                  <a:srgbClr val="F4FAEA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rPr>
              <a:t>시작</a:t>
            </a:r>
            <a:r>
              <a:rPr kumimoji="1" lang="en-US" altLang="ko-KR" sz="1200" dirty="0">
                <a:solidFill>
                  <a:schemeClr val="accent6">
                    <a:lumMod val="10000"/>
                    <a:lumOff val="90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rPr>
              <a:t>-</a:t>
            </a:r>
            <a:r>
              <a:rPr kumimoji="1" lang="ko-KR" altLang="en-US" sz="1200" dirty="0">
                <a:solidFill>
                  <a:srgbClr val="F4FAEA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rPr>
              <a:t> 회원가입</a:t>
            </a:r>
            <a:r>
              <a:rPr kumimoji="1" lang="en-US" altLang="ko-KR" sz="1200" dirty="0">
                <a:solidFill>
                  <a:schemeClr val="accent6">
                    <a:lumMod val="10000"/>
                    <a:lumOff val="90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rPr>
              <a:t>- </a:t>
            </a:r>
            <a:r>
              <a:rPr kumimoji="1" lang="ko-KR" altLang="en-US" sz="1200" dirty="0">
                <a:solidFill>
                  <a:schemeClr val="accent6">
                    <a:lumMod val="10000"/>
                    <a:lumOff val="90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rPr>
              <a:t>메인</a:t>
            </a:r>
            <a:r>
              <a:rPr kumimoji="1" lang="en-US" altLang="ko-KR" sz="1200" dirty="0">
                <a:solidFill>
                  <a:schemeClr val="accent6">
                    <a:lumMod val="10000"/>
                    <a:lumOff val="90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rPr>
              <a:t>-</a:t>
            </a:r>
            <a:r>
              <a:rPr kumimoji="1" lang="ko-KR" altLang="en-US" b="1" dirty="0">
                <a:solidFill>
                  <a:schemeClr val="accent2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rPr>
              <a:t>분석</a:t>
            </a:r>
            <a:r>
              <a:rPr kumimoji="1" lang="en-US" altLang="ko-KR" sz="1200" dirty="0">
                <a:solidFill>
                  <a:schemeClr val="accent6">
                    <a:lumMod val="10000"/>
                    <a:lumOff val="90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rPr>
              <a:t>-</a:t>
            </a:r>
            <a:r>
              <a:rPr kumimoji="1" lang="ko-KR" altLang="en-US" sz="1200" dirty="0" err="1">
                <a:solidFill>
                  <a:schemeClr val="accent6">
                    <a:lumMod val="10000"/>
                    <a:lumOff val="90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rPr>
              <a:t>마이홈</a:t>
            </a:r>
            <a:endParaRPr kumimoji="1" lang="ko-Kore-KR" altLang="en-US" sz="1200" dirty="0">
              <a:solidFill>
                <a:schemeClr val="accent6">
                  <a:lumMod val="10000"/>
                  <a:lumOff val="90000"/>
                </a:schemeClr>
              </a:solidFill>
              <a:latin typeface="Elice DigitalBaeum" panose="020B0600000101010101" pitchFamily="34" charset="-127"/>
              <a:ea typeface="Elice DigitalBae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2001421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-3.33333E-6 L -0.19774 -3.33333E-6 " pathEditMode="relative" rAng="0" ptsTypes="AA">
                                      <p:cBhvr>
                                        <p:cTn id="6" dur="1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89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30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A60E1CD-9A4E-8A46-B51F-EE51118BD563}"/>
              </a:ext>
            </a:extLst>
          </p:cNvPr>
          <p:cNvSpPr txBox="1"/>
          <p:nvPr/>
        </p:nvSpPr>
        <p:spPr>
          <a:xfrm>
            <a:off x="3175624" y="411983"/>
            <a:ext cx="2792752" cy="369332"/>
          </a:xfrm>
          <a:prstGeom prst="rect">
            <a:avLst/>
          </a:prstGeom>
          <a:solidFill>
            <a:srgbClr val="22262C"/>
          </a:solidFill>
        </p:spPr>
        <p:txBody>
          <a:bodyPr wrap="none" rtlCol="0">
            <a:spAutoFit/>
          </a:bodyPr>
          <a:lstStyle/>
          <a:p>
            <a:r>
              <a:rPr kumimoji="1" lang="ko-KR" altLang="en-US" sz="1800" b="1" dirty="0">
                <a:solidFill>
                  <a:schemeClr val="bg1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rPr>
              <a:t>드라이버 스윙의 </a:t>
            </a:r>
            <a:r>
              <a:rPr kumimoji="1" lang="en-US" altLang="ko-KR" sz="1800" b="1" dirty="0">
                <a:solidFill>
                  <a:schemeClr val="bg1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rPr>
              <a:t>7</a:t>
            </a:r>
            <a:r>
              <a:rPr kumimoji="1" lang="ko-KR" altLang="en-US" sz="1800" b="1" dirty="0">
                <a:solidFill>
                  <a:schemeClr val="bg1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rPr>
              <a:t>가지 동작</a:t>
            </a:r>
            <a:endParaRPr kumimoji="1" lang="ko-Kore-KR" altLang="en-US" sz="1800" b="1" dirty="0">
              <a:solidFill>
                <a:schemeClr val="bg1"/>
              </a:solidFill>
              <a:latin typeface="Elice DigitalBaeum" panose="020B0600000101010101" pitchFamily="34" charset="-127"/>
              <a:ea typeface="Elice DigitalBaeum" panose="020B0600000101010101" pitchFamily="34" charset="-127"/>
            </a:endParaRPr>
          </a:p>
        </p:txBody>
      </p:sp>
      <p:sp>
        <p:nvSpPr>
          <p:cNvPr id="134" name="Google Shape;2136;p24">
            <a:extLst>
              <a:ext uri="{FF2B5EF4-FFF2-40B4-BE49-F238E27FC236}">
                <a16:creationId xmlns:a16="http://schemas.microsoft.com/office/drawing/2014/main" id="{2FA8C032-DB79-7F4B-AAE3-F4FA116F1B18}"/>
              </a:ext>
            </a:extLst>
          </p:cNvPr>
          <p:cNvSpPr/>
          <p:nvPr/>
        </p:nvSpPr>
        <p:spPr>
          <a:xfrm>
            <a:off x="5617034" y="1945952"/>
            <a:ext cx="1094858" cy="81360"/>
          </a:xfrm>
          <a:custGeom>
            <a:avLst/>
            <a:gdLst/>
            <a:ahLst/>
            <a:cxnLst/>
            <a:rect l="l" t="t" r="r" b="b"/>
            <a:pathLst>
              <a:path w="31543" h="2344" extrusionOk="0">
                <a:moveTo>
                  <a:pt x="1172" y="0"/>
                </a:moveTo>
                <a:cubicBezTo>
                  <a:pt x="539" y="0"/>
                  <a:pt x="0" y="507"/>
                  <a:pt x="0" y="1172"/>
                </a:cubicBezTo>
                <a:cubicBezTo>
                  <a:pt x="0" y="1837"/>
                  <a:pt x="539" y="2344"/>
                  <a:pt x="1172" y="2344"/>
                </a:cubicBezTo>
                <a:cubicBezTo>
                  <a:pt x="1806" y="2344"/>
                  <a:pt x="2312" y="1869"/>
                  <a:pt x="2344" y="1267"/>
                </a:cubicBezTo>
                <a:lnTo>
                  <a:pt x="29199" y="1267"/>
                </a:lnTo>
                <a:cubicBezTo>
                  <a:pt x="29231" y="1869"/>
                  <a:pt x="29738" y="2344"/>
                  <a:pt x="30371" y="2344"/>
                </a:cubicBezTo>
                <a:cubicBezTo>
                  <a:pt x="31036" y="2344"/>
                  <a:pt x="31543" y="1837"/>
                  <a:pt x="31543" y="1172"/>
                </a:cubicBezTo>
                <a:cubicBezTo>
                  <a:pt x="31543" y="507"/>
                  <a:pt x="31036" y="0"/>
                  <a:pt x="30371" y="0"/>
                </a:cubicBezTo>
                <a:cubicBezTo>
                  <a:pt x="29769" y="0"/>
                  <a:pt x="29263" y="475"/>
                  <a:pt x="29199" y="1045"/>
                </a:cubicBezTo>
                <a:lnTo>
                  <a:pt x="2344" y="1045"/>
                </a:lnTo>
                <a:cubicBezTo>
                  <a:pt x="2281" y="444"/>
                  <a:pt x="1806" y="0"/>
                  <a:pt x="1172" y="0"/>
                </a:cubicBezTo>
                <a:close/>
              </a:path>
            </a:pathLst>
          </a:custGeom>
          <a:solidFill>
            <a:srgbClr val="2724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2139;p24">
            <a:extLst>
              <a:ext uri="{FF2B5EF4-FFF2-40B4-BE49-F238E27FC236}">
                <a16:creationId xmlns:a16="http://schemas.microsoft.com/office/drawing/2014/main" id="{7F15C8BD-D8F3-4940-BF3C-20691FC6C93A}"/>
              </a:ext>
            </a:extLst>
          </p:cNvPr>
          <p:cNvSpPr/>
          <p:nvPr/>
        </p:nvSpPr>
        <p:spPr>
          <a:xfrm>
            <a:off x="5617034" y="1945952"/>
            <a:ext cx="1094858" cy="81360"/>
          </a:xfrm>
          <a:custGeom>
            <a:avLst/>
            <a:gdLst/>
            <a:ahLst/>
            <a:cxnLst/>
            <a:rect l="l" t="t" r="r" b="b"/>
            <a:pathLst>
              <a:path w="31543" h="2344" extrusionOk="0">
                <a:moveTo>
                  <a:pt x="1172" y="0"/>
                </a:moveTo>
                <a:cubicBezTo>
                  <a:pt x="539" y="0"/>
                  <a:pt x="0" y="507"/>
                  <a:pt x="0" y="1172"/>
                </a:cubicBezTo>
                <a:cubicBezTo>
                  <a:pt x="0" y="1837"/>
                  <a:pt x="539" y="2344"/>
                  <a:pt x="1172" y="2344"/>
                </a:cubicBezTo>
                <a:cubicBezTo>
                  <a:pt x="1806" y="2344"/>
                  <a:pt x="2312" y="1869"/>
                  <a:pt x="2344" y="1267"/>
                </a:cubicBezTo>
                <a:lnTo>
                  <a:pt x="29199" y="1267"/>
                </a:lnTo>
                <a:cubicBezTo>
                  <a:pt x="29231" y="1869"/>
                  <a:pt x="29738" y="2344"/>
                  <a:pt x="30371" y="2344"/>
                </a:cubicBezTo>
                <a:cubicBezTo>
                  <a:pt x="31004" y="2344"/>
                  <a:pt x="31543" y="1837"/>
                  <a:pt x="31543" y="1172"/>
                </a:cubicBezTo>
                <a:cubicBezTo>
                  <a:pt x="31543" y="507"/>
                  <a:pt x="31004" y="0"/>
                  <a:pt x="30371" y="0"/>
                </a:cubicBezTo>
                <a:cubicBezTo>
                  <a:pt x="29769" y="0"/>
                  <a:pt x="29263" y="444"/>
                  <a:pt x="29199" y="1045"/>
                </a:cubicBezTo>
                <a:lnTo>
                  <a:pt x="2344" y="1045"/>
                </a:lnTo>
                <a:cubicBezTo>
                  <a:pt x="2312" y="475"/>
                  <a:pt x="1806" y="0"/>
                  <a:pt x="1172" y="0"/>
                </a:cubicBezTo>
                <a:close/>
              </a:path>
            </a:pathLst>
          </a:custGeom>
          <a:solidFill>
            <a:srgbClr val="2724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2140;p24">
            <a:extLst>
              <a:ext uri="{FF2B5EF4-FFF2-40B4-BE49-F238E27FC236}">
                <a16:creationId xmlns:a16="http://schemas.microsoft.com/office/drawing/2014/main" id="{6A464064-0442-E343-BA39-5FEFCD06D679}"/>
              </a:ext>
            </a:extLst>
          </p:cNvPr>
          <p:cNvSpPr/>
          <p:nvPr/>
        </p:nvSpPr>
        <p:spPr>
          <a:xfrm>
            <a:off x="2411670" y="2949522"/>
            <a:ext cx="497984" cy="82506"/>
          </a:xfrm>
          <a:custGeom>
            <a:avLst/>
            <a:gdLst/>
            <a:ahLst/>
            <a:cxnLst/>
            <a:rect l="l" t="t" r="r" b="b"/>
            <a:pathLst>
              <a:path w="14347" h="2377" extrusionOk="0">
                <a:moveTo>
                  <a:pt x="1172" y="1"/>
                </a:moveTo>
                <a:cubicBezTo>
                  <a:pt x="539" y="1"/>
                  <a:pt x="0" y="539"/>
                  <a:pt x="0" y="1173"/>
                </a:cubicBezTo>
                <a:cubicBezTo>
                  <a:pt x="0" y="1838"/>
                  <a:pt x="539" y="2376"/>
                  <a:pt x="1172" y="2376"/>
                </a:cubicBezTo>
                <a:cubicBezTo>
                  <a:pt x="1806" y="2376"/>
                  <a:pt x="2312" y="1901"/>
                  <a:pt x="2344" y="1268"/>
                </a:cubicBezTo>
                <a:lnTo>
                  <a:pt x="11971" y="1268"/>
                </a:lnTo>
                <a:cubicBezTo>
                  <a:pt x="12035" y="1901"/>
                  <a:pt x="12541" y="2376"/>
                  <a:pt x="13143" y="2376"/>
                </a:cubicBezTo>
                <a:cubicBezTo>
                  <a:pt x="13808" y="2376"/>
                  <a:pt x="14346" y="1838"/>
                  <a:pt x="14346" y="1173"/>
                </a:cubicBezTo>
                <a:cubicBezTo>
                  <a:pt x="14346" y="539"/>
                  <a:pt x="13808" y="1"/>
                  <a:pt x="13143" y="1"/>
                </a:cubicBezTo>
                <a:cubicBezTo>
                  <a:pt x="12541" y="1"/>
                  <a:pt x="12035" y="444"/>
                  <a:pt x="11971" y="1046"/>
                </a:cubicBezTo>
                <a:lnTo>
                  <a:pt x="5828" y="1046"/>
                </a:lnTo>
                <a:lnTo>
                  <a:pt x="2344" y="1078"/>
                </a:lnTo>
                <a:cubicBezTo>
                  <a:pt x="2312" y="476"/>
                  <a:pt x="1806" y="1"/>
                  <a:pt x="1172" y="1"/>
                </a:cubicBezTo>
                <a:close/>
              </a:path>
            </a:pathLst>
          </a:custGeom>
          <a:solidFill>
            <a:srgbClr val="2724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2141;p24">
            <a:extLst>
              <a:ext uri="{FF2B5EF4-FFF2-40B4-BE49-F238E27FC236}">
                <a16:creationId xmlns:a16="http://schemas.microsoft.com/office/drawing/2014/main" id="{4408740F-ACBF-C34B-BBF4-17B5B6513DD8}"/>
              </a:ext>
            </a:extLst>
          </p:cNvPr>
          <p:cNvSpPr/>
          <p:nvPr/>
        </p:nvSpPr>
        <p:spPr>
          <a:xfrm>
            <a:off x="2411670" y="3991586"/>
            <a:ext cx="1094858" cy="82506"/>
          </a:xfrm>
          <a:custGeom>
            <a:avLst/>
            <a:gdLst/>
            <a:ahLst/>
            <a:cxnLst/>
            <a:rect l="l" t="t" r="r" b="b"/>
            <a:pathLst>
              <a:path w="31543" h="2377" extrusionOk="0">
                <a:moveTo>
                  <a:pt x="1172" y="1"/>
                </a:moveTo>
                <a:cubicBezTo>
                  <a:pt x="539" y="1"/>
                  <a:pt x="0" y="539"/>
                  <a:pt x="0" y="1204"/>
                </a:cubicBezTo>
                <a:cubicBezTo>
                  <a:pt x="0" y="1838"/>
                  <a:pt x="539" y="2376"/>
                  <a:pt x="1172" y="2376"/>
                </a:cubicBezTo>
                <a:cubicBezTo>
                  <a:pt x="1806" y="2376"/>
                  <a:pt x="2312" y="1901"/>
                  <a:pt x="2344" y="1299"/>
                </a:cubicBezTo>
                <a:lnTo>
                  <a:pt x="22929" y="1268"/>
                </a:lnTo>
                <a:lnTo>
                  <a:pt x="29199" y="1299"/>
                </a:lnTo>
                <a:cubicBezTo>
                  <a:pt x="29231" y="1901"/>
                  <a:pt x="29738" y="2376"/>
                  <a:pt x="30371" y="2376"/>
                </a:cubicBezTo>
                <a:cubicBezTo>
                  <a:pt x="31036" y="2376"/>
                  <a:pt x="31543" y="1838"/>
                  <a:pt x="31543" y="1204"/>
                </a:cubicBezTo>
                <a:cubicBezTo>
                  <a:pt x="31543" y="539"/>
                  <a:pt x="31004" y="1"/>
                  <a:pt x="30371" y="1"/>
                </a:cubicBezTo>
                <a:cubicBezTo>
                  <a:pt x="29769" y="1"/>
                  <a:pt x="29263" y="476"/>
                  <a:pt x="29199" y="1046"/>
                </a:cubicBezTo>
                <a:lnTo>
                  <a:pt x="23024" y="1046"/>
                </a:lnTo>
                <a:lnTo>
                  <a:pt x="2344" y="1078"/>
                </a:lnTo>
                <a:cubicBezTo>
                  <a:pt x="2312" y="476"/>
                  <a:pt x="1806" y="1"/>
                  <a:pt x="1172" y="1"/>
                </a:cubicBezTo>
                <a:close/>
              </a:path>
            </a:pathLst>
          </a:custGeom>
          <a:solidFill>
            <a:srgbClr val="2724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2142;p24">
            <a:extLst>
              <a:ext uri="{FF2B5EF4-FFF2-40B4-BE49-F238E27FC236}">
                <a16:creationId xmlns:a16="http://schemas.microsoft.com/office/drawing/2014/main" id="{5D05673B-FF1B-2240-9444-17A9BF8A7A0F}"/>
              </a:ext>
            </a:extLst>
          </p:cNvPr>
          <p:cNvSpPr/>
          <p:nvPr/>
        </p:nvSpPr>
        <p:spPr>
          <a:xfrm>
            <a:off x="2411670" y="1945952"/>
            <a:ext cx="1094858" cy="81360"/>
          </a:xfrm>
          <a:custGeom>
            <a:avLst/>
            <a:gdLst/>
            <a:ahLst/>
            <a:cxnLst/>
            <a:rect l="l" t="t" r="r" b="b"/>
            <a:pathLst>
              <a:path w="31543" h="2344" extrusionOk="0">
                <a:moveTo>
                  <a:pt x="1172" y="0"/>
                </a:moveTo>
                <a:cubicBezTo>
                  <a:pt x="539" y="0"/>
                  <a:pt x="0" y="507"/>
                  <a:pt x="0" y="1172"/>
                </a:cubicBezTo>
                <a:cubicBezTo>
                  <a:pt x="0" y="1837"/>
                  <a:pt x="539" y="2344"/>
                  <a:pt x="1172" y="2344"/>
                </a:cubicBezTo>
                <a:cubicBezTo>
                  <a:pt x="1806" y="2344"/>
                  <a:pt x="2312" y="1869"/>
                  <a:pt x="2344" y="1267"/>
                </a:cubicBezTo>
                <a:lnTo>
                  <a:pt x="29199" y="1267"/>
                </a:lnTo>
                <a:cubicBezTo>
                  <a:pt x="29231" y="1869"/>
                  <a:pt x="29738" y="2344"/>
                  <a:pt x="30371" y="2344"/>
                </a:cubicBezTo>
                <a:cubicBezTo>
                  <a:pt x="31036" y="2344"/>
                  <a:pt x="31543" y="1837"/>
                  <a:pt x="31543" y="1172"/>
                </a:cubicBezTo>
                <a:cubicBezTo>
                  <a:pt x="31543" y="507"/>
                  <a:pt x="31004" y="0"/>
                  <a:pt x="30371" y="0"/>
                </a:cubicBezTo>
                <a:cubicBezTo>
                  <a:pt x="29769" y="0"/>
                  <a:pt x="29263" y="444"/>
                  <a:pt x="29199" y="1045"/>
                </a:cubicBezTo>
                <a:lnTo>
                  <a:pt x="2344" y="1045"/>
                </a:lnTo>
                <a:cubicBezTo>
                  <a:pt x="2312" y="475"/>
                  <a:pt x="1806" y="0"/>
                  <a:pt x="1172" y="0"/>
                </a:cubicBezTo>
                <a:close/>
              </a:path>
            </a:pathLst>
          </a:custGeom>
          <a:solidFill>
            <a:srgbClr val="2724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2178;p24">
            <a:extLst>
              <a:ext uri="{FF2B5EF4-FFF2-40B4-BE49-F238E27FC236}">
                <a16:creationId xmlns:a16="http://schemas.microsoft.com/office/drawing/2014/main" id="{2A7791AD-0DC9-2345-A04B-E94BE1A36C14}"/>
              </a:ext>
            </a:extLst>
          </p:cNvPr>
          <p:cNvSpPr/>
          <p:nvPr/>
        </p:nvSpPr>
        <p:spPr>
          <a:xfrm>
            <a:off x="2705178" y="2266915"/>
            <a:ext cx="1293815" cy="1493884"/>
          </a:xfrm>
          <a:custGeom>
            <a:avLst/>
            <a:gdLst/>
            <a:ahLst/>
            <a:cxnLst/>
            <a:rect l="l" t="t" r="r" b="b"/>
            <a:pathLst>
              <a:path w="37275" h="43039" extrusionOk="0">
                <a:moveTo>
                  <a:pt x="18653" y="476"/>
                </a:moveTo>
                <a:lnTo>
                  <a:pt x="36831" y="10990"/>
                </a:lnTo>
                <a:lnTo>
                  <a:pt x="36831" y="32018"/>
                </a:lnTo>
                <a:lnTo>
                  <a:pt x="18653" y="42532"/>
                </a:lnTo>
                <a:lnTo>
                  <a:pt x="443" y="32018"/>
                </a:lnTo>
                <a:lnTo>
                  <a:pt x="443" y="10990"/>
                </a:lnTo>
                <a:lnTo>
                  <a:pt x="18653" y="476"/>
                </a:lnTo>
                <a:close/>
                <a:moveTo>
                  <a:pt x="18653" y="0"/>
                </a:moveTo>
                <a:lnTo>
                  <a:pt x="0" y="10736"/>
                </a:lnTo>
                <a:lnTo>
                  <a:pt x="0" y="32271"/>
                </a:lnTo>
                <a:lnTo>
                  <a:pt x="18653" y="43039"/>
                </a:lnTo>
                <a:lnTo>
                  <a:pt x="37180" y="32334"/>
                </a:lnTo>
                <a:lnTo>
                  <a:pt x="37275" y="32271"/>
                </a:lnTo>
                <a:lnTo>
                  <a:pt x="37275" y="10736"/>
                </a:lnTo>
                <a:lnTo>
                  <a:pt x="18653" y="0"/>
                </a:lnTo>
                <a:close/>
              </a:path>
            </a:pathLst>
          </a:custGeom>
          <a:solidFill>
            <a:schemeClr val="accent4"/>
          </a:solidFill>
          <a:ln>
            <a:solidFill>
              <a:schemeClr val="accent4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2180;p24">
            <a:extLst>
              <a:ext uri="{FF2B5EF4-FFF2-40B4-BE49-F238E27FC236}">
                <a16:creationId xmlns:a16="http://schemas.microsoft.com/office/drawing/2014/main" id="{17502A89-4062-AC45-9AD4-48504329D097}"/>
              </a:ext>
            </a:extLst>
          </p:cNvPr>
          <p:cNvSpPr/>
          <p:nvPr/>
        </p:nvSpPr>
        <p:spPr>
          <a:xfrm>
            <a:off x="2785393" y="2359244"/>
            <a:ext cx="1133351" cy="1308116"/>
          </a:xfrm>
          <a:custGeom>
            <a:avLst/>
            <a:gdLst/>
            <a:ahLst/>
            <a:cxnLst/>
            <a:rect l="l" t="t" r="r" b="b"/>
            <a:pathLst>
              <a:path w="32652" h="37687" extrusionOk="0">
                <a:moveTo>
                  <a:pt x="1" y="9438"/>
                </a:moveTo>
                <a:lnTo>
                  <a:pt x="1" y="28281"/>
                </a:lnTo>
                <a:lnTo>
                  <a:pt x="16342" y="37687"/>
                </a:lnTo>
                <a:lnTo>
                  <a:pt x="32652" y="28281"/>
                </a:lnTo>
                <a:lnTo>
                  <a:pt x="32652" y="9438"/>
                </a:lnTo>
                <a:lnTo>
                  <a:pt x="16342" y="1"/>
                </a:ln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2181;p24">
            <a:extLst>
              <a:ext uri="{FF2B5EF4-FFF2-40B4-BE49-F238E27FC236}">
                <a16:creationId xmlns:a16="http://schemas.microsoft.com/office/drawing/2014/main" id="{F8FC51D8-D324-0F42-AC82-C5FCEE5B2FA9}"/>
              </a:ext>
            </a:extLst>
          </p:cNvPr>
          <p:cNvSpPr/>
          <p:nvPr/>
        </p:nvSpPr>
        <p:spPr>
          <a:xfrm>
            <a:off x="2820589" y="2399924"/>
            <a:ext cx="1062994" cy="1226756"/>
          </a:xfrm>
          <a:custGeom>
            <a:avLst/>
            <a:gdLst/>
            <a:ahLst/>
            <a:cxnLst/>
            <a:rect l="l" t="t" r="r" b="b"/>
            <a:pathLst>
              <a:path w="30625" h="35343" extrusionOk="0">
                <a:moveTo>
                  <a:pt x="15328" y="0"/>
                </a:moveTo>
                <a:lnTo>
                  <a:pt x="0" y="8836"/>
                </a:lnTo>
                <a:lnTo>
                  <a:pt x="0" y="26507"/>
                </a:lnTo>
                <a:lnTo>
                  <a:pt x="15328" y="35343"/>
                </a:lnTo>
                <a:lnTo>
                  <a:pt x="30624" y="26507"/>
                </a:lnTo>
                <a:lnTo>
                  <a:pt x="30624" y="8836"/>
                </a:lnTo>
                <a:lnTo>
                  <a:pt x="15328" y="0"/>
                </a:lnTo>
                <a:close/>
              </a:path>
            </a:pathLst>
          </a:custGeom>
          <a:solidFill>
            <a:srgbClr val="F0F1F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204;p24">
            <a:extLst>
              <a:ext uri="{FF2B5EF4-FFF2-40B4-BE49-F238E27FC236}">
                <a16:creationId xmlns:a16="http://schemas.microsoft.com/office/drawing/2014/main" id="{179B3D90-0BAE-E04A-88E4-C76F17A5E710}"/>
              </a:ext>
            </a:extLst>
          </p:cNvPr>
          <p:cNvSpPr txBox="1"/>
          <p:nvPr/>
        </p:nvSpPr>
        <p:spPr>
          <a:xfrm>
            <a:off x="2031132" y="1478468"/>
            <a:ext cx="1341546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accent6">
                    <a:lumMod val="10000"/>
                    <a:lumOff val="90000"/>
                  </a:schemeClr>
                </a:solidFill>
                <a:latin typeface="Audiowide" panose="02000503000000020004" pitchFamily="2" charset="0"/>
                <a:ea typeface="Fira Sans"/>
                <a:cs typeface="Fira Sans"/>
                <a:sym typeface="Fira Sans"/>
              </a:rPr>
              <a:t>ADRESS</a:t>
            </a:r>
            <a:endParaRPr sz="1200" dirty="0">
              <a:solidFill>
                <a:schemeClr val="accent6">
                  <a:lumMod val="10000"/>
                  <a:lumOff val="90000"/>
                </a:schemeClr>
              </a:solidFill>
              <a:latin typeface="Audiowide" panose="02000503000000020004" pitchFamily="2" charset="0"/>
              <a:ea typeface="Fira Sans"/>
              <a:cs typeface="Fira Sans"/>
              <a:sym typeface="Fira Sans"/>
            </a:endParaRPr>
          </a:p>
        </p:txBody>
      </p:sp>
      <p:sp>
        <p:nvSpPr>
          <p:cNvPr id="214" name="Google Shape;2204;p24">
            <a:extLst>
              <a:ext uri="{FF2B5EF4-FFF2-40B4-BE49-F238E27FC236}">
                <a16:creationId xmlns:a16="http://schemas.microsoft.com/office/drawing/2014/main" id="{F60E58DE-CE18-9341-A73A-7B9A563CA8E0}"/>
              </a:ext>
            </a:extLst>
          </p:cNvPr>
          <p:cNvSpPr txBox="1"/>
          <p:nvPr/>
        </p:nvSpPr>
        <p:spPr>
          <a:xfrm>
            <a:off x="1044280" y="2770120"/>
            <a:ext cx="1341546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accent4"/>
                </a:solidFill>
                <a:latin typeface="Audiowide" panose="02000503000000020004" pitchFamily="2" charset="0"/>
                <a:ea typeface="Fira Sans"/>
                <a:cs typeface="Fira Sans"/>
                <a:sym typeface="Fira Sans"/>
              </a:rPr>
              <a:t>BACKSWING</a:t>
            </a:r>
            <a:endParaRPr sz="1200" dirty="0">
              <a:solidFill>
                <a:schemeClr val="accent4"/>
              </a:solidFill>
              <a:latin typeface="Audiowide" panose="02000503000000020004" pitchFamily="2" charset="0"/>
              <a:ea typeface="Fira Sans"/>
              <a:cs typeface="Fira Sans"/>
              <a:sym typeface="Fira Sans"/>
            </a:endParaRPr>
          </a:p>
        </p:txBody>
      </p:sp>
      <p:sp>
        <p:nvSpPr>
          <p:cNvPr id="215" name="Google Shape;2204;p24">
            <a:extLst>
              <a:ext uri="{FF2B5EF4-FFF2-40B4-BE49-F238E27FC236}">
                <a16:creationId xmlns:a16="http://schemas.microsoft.com/office/drawing/2014/main" id="{1A1F5692-17BE-F84B-AAE7-9E70EFAD24D6}"/>
              </a:ext>
            </a:extLst>
          </p:cNvPr>
          <p:cNvSpPr txBox="1"/>
          <p:nvPr/>
        </p:nvSpPr>
        <p:spPr>
          <a:xfrm>
            <a:off x="1921204" y="4538960"/>
            <a:ext cx="1341546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accent3"/>
                </a:solidFill>
                <a:latin typeface="Audiowide" panose="02000503000000020004" pitchFamily="2" charset="0"/>
                <a:ea typeface="Fira Sans"/>
                <a:cs typeface="Fira Sans"/>
                <a:sym typeface="Fira Sans"/>
              </a:rPr>
              <a:t>TOPSWING</a:t>
            </a:r>
            <a:endParaRPr sz="1200" dirty="0">
              <a:solidFill>
                <a:schemeClr val="accent3"/>
              </a:solidFill>
              <a:latin typeface="Audiowide" panose="02000503000000020004" pitchFamily="2" charset="0"/>
              <a:ea typeface="Fira Sans"/>
              <a:cs typeface="Fira Sans"/>
              <a:sym typeface="Fira Sans"/>
            </a:endParaRPr>
          </a:p>
        </p:txBody>
      </p:sp>
      <p:sp>
        <p:nvSpPr>
          <p:cNvPr id="216" name="Google Shape;2204;p24">
            <a:extLst>
              <a:ext uri="{FF2B5EF4-FFF2-40B4-BE49-F238E27FC236}">
                <a16:creationId xmlns:a16="http://schemas.microsoft.com/office/drawing/2014/main" id="{9B2A20F2-AC3E-514C-B40A-F6C62A0BAA31}"/>
              </a:ext>
            </a:extLst>
          </p:cNvPr>
          <p:cNvSpPr txBox="1"/>
          <p:nvPr/>
        </p:nvSpPr>
        <p:spPr>
          <a:xfrm>
            <a:off x="5880840" y="4621406"/>
            <a:ext cx="1341546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accent1"/>
                </a:solidFill>
                <a:latin typeface="Audiowide" panose="02000503000000020004" pitchFamily="2" charset="0"/>
                <a:ea typeface="Fira Sans"/>
                <a:cs typeface="Fira Sans"/>
                <a:sym typeface="Fira Sans"/>
              </a:rPr>
              <a:t>DOWNSWING</a:t>
            </a:r>
            <a:endParaRPr sz="1200" dirty="0">
              <a:solidFill>
                <a:schemeClr val="accent1"/>
              </a:solidFill>
              <a:latin typeface="Audiowide" panose="02000503000000020004" pitchFamily="2" charset="0"/>
              <a:ea typeface="Fira Sans"/>
              <a:cs typeface="Fira Sans"/>
              <a:sym typeface="Fira Sans"/>
            </a:endParaRPr>
          </a:p>
        </p:txBody>
      </p:sp>
      <p:sp>
        <p:nvSpPr>
          <p:cNvPr id="218" name="Google Shape;2204;p24">
            <a:extLst>
              <a:ext uri="{FF2B5EF4-FFF2-40B4-BE49-F238E27FC236}">
                <a16:creationId xmlns:a16="http://schemas.microsoft.com/office/drawing/2014/main" id="{77B038EB-B77B-7E47-9A48-8A5FF28A8769}"/>
              </a:ext>
            </a:extLst>
          </p:cNvPr>
          <p:cNvSpPr txBox="1"/>
          <p:nvPr/>
        </p:nvSpPr>
        <p:spPr>
          <a:xfrm>
            <a:off x="6876256" y="2770120"/>
            <a:ext cx="1341546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Audiowide" panose="02000503000000020004" pitchFamily="2" charset="0"/>
                <a:ea typeface="Fira Sans"/>
                <a:cs typeface="Fira Sans"/>
                <a:sym typeface="Fira Sans"/>
              </a:rPr>
              <a:t>IMPACT</a:t>
            </a:r>
            <a:endParaRPr sz="1200" dirty="0">
              <a:solidFill>
                <a:schemeClr val="accent1">
                  <a:lumMod val="75000"/>
                </a:schemeClr>
              </a:solidFill>
              <a:latin typeface="Audiowide" panose="02000503000000020004" pitchFamily="2" charset="0"/>
              <a:ea typeface="Fira Sans"/>
              <a:cs typeface="Fira Sans"/>
              <a:sym typeface="Fira Sans"/>
            </a:endParaRPr>
          </a:p>
        </p:txBody>
      </p:sp>
      <p:sp>
        <p:nvSpPr>
          <p:cNvPr id="219" name="Google Shape;2204;p24">
            <a:extLst>
              <a:ext uri="{FF2B5EF4-FFF2-40B4-BE49-F238E27FC236}">
                <a16:creationId xmlns:a16="http://schemas.microsoft.com/office/drawing/2014/main" id="{C3E81F7B-DE2D-4F4E-82DF-3D6343ACBBCE}"/>
              </a:ext>
            </a:extLst>
          </p:cNvPr>
          <p:cNvSpPr txBox="1"/>
          <p:nvPr/>
        </p:nvSpPr>
        <p:spPr>
          <a:xfrm>
            <a:off x="5893596" y="1418013"/>
            <a:ext cx="1826337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accent6">
                    <a:lumMod val="75000"/>
                    <a:lumOff val="25000"/>
                  </a:schemeClr>
                </a:solidFill>
                <a:latin typeface="Audiowide" panose="02000503000000020004" pitchFamily="2" charset="0"/>
                <a:ea typeface="Fira Sans"/>
                <a:cs typeface="Fira Sans"/>
                <a:sym typeface="Fira Sans"/>
              </a:rPr>
              <a:t>FOLLOWTHROUGH</a:t>
            </a:r>
            <a:endParaRPr sz="1200" dirty="0">
              <a:solidFill>
                <a:schemeClr val="accent6">
                  <a:lumMod val="75000"/>
                  <a:lumOff val="25000"/>
                </a:schemeClr>
              </a:solidFill>
              <a:latin typeface="Audiowide" panose="02000503000000020004" pitchFamily="2" charset="0"/>
              <a:ea typeface="Fira Sans"/>
              <a:cs typeface="Fira Sans"/>
              <a:sym typeface="Fira Sans"/>
            </a:endParaRPr>
          </a:p>
        </p:txBody>
      </p:sp>
      <p:sp>
        <p:nvSpPr>
          <p:cNvPr id="220" name="Google Shape;2204;p24">
            <a:extLst>
              <a:ext uri="{FF2B5EF4-FFF2-40B4-BE49-F238E27FC236}">
                <a16:creationId xmlns:a16="http://schemas.microsoft.com/office/drawing/2014/main" id="{5BE57FCD-3240-3048-A2B3-035BB02DD625}"/>
              </a:ext>
            </a:extLst>
          </p:cNvPr>
          <p:cNvSpPr txBox="1"/>
          <p:nvPr/>
        </p:nvSpPr>
        <p:spPr>
          <a:xfrm>
            <a:off x="3901227" y="3167992"/>
            <a:ext cx="1341546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accent6">
                    <a:lumMod val="10000"/>
                    <a:lumOff val="90000"/>
                  </a:schemeClr>
                </a:solidFill>
                <a:latin typeface="Audiowide" panose="02000503000000020004" pitchFamily="2" charset="0"/>
                <a:ea typeface="Fira Sans"/>
                <a:cs typeface="Fira Sans"/>
                <a:sym typeface="Fira Sans"/>
              </a:rPr>
              <a:t>FINISH</a:t>
            </a:r>
            <a:endParaRPr sz="1200" dirty="0">
              <a:solidFill>
                <a:schemeClr val="accent6">
                  <a:lumMod val="10000"/>
                  <a:lumOff val="90000"/>
                </a:schemeClr>
              </a:solidFill>
              <a:latin typeface="Audiowide" panose="02000503000000020004" pitchFamily="2" charset="0"/>
              <a:ea typeface="Fira Sans"/>
              <a:cs typeface="Fira Sans"/>
              <a:sym typeface="Fira Sans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55F683E-7B05-034E-8D0C-79F4618054EC}"/>
              </a:ext>
            </a:extLst>
          </p:cNvPr>
          <p:cNvGrpSpPr/>
          <p:nvPr/>
        </p:nvGrpSpPr>
        <p:grpSpPr>
          <a:xfrm>
            <a:off x="3288861" y="1252342"/>
            <a:ext cx="1293815" cy="1493884"/>
            <a:chOff x="3288861" y="1252342"/>
            <a:chExt cx="1293815" cy="1493884"/>
          </a:xfrm>
        </p:grpSpPr>
        <p:sp>
          <p:nvSpPr>
            <p:cNvPr id="175" name="Google Shape;2177;p24">
              <a:extLst>
                <a:ext uri="{FF2B5EF4-FFF2-40B4-BE49-F238E27FC236}">
                  <a16:creationId xmlns:a16="http://schemas.microsoft.com/office/drawing/2014/main" id="{D440579E-B48C-364E-8A34-D8D0E45EF25F}"/>
                </a:ext>
              </a:extLst>
            </p:cNvPr>
            <p:cNvSpPr/>
            <p:nvPr/>
          </p:nvSpPr>
          <p:spPr>
            <a:xfrm>
              <a:off x="3288861" y="1252342"/>
              <a:ext cx="1293815" cy="1493884"/>
            </a:xfrm>
            <a:custGeom>
              <a:avLst/>
              <a:gdLst/>
              <a:ahLst/>
              <a:cxnLst/>
              <a:rect l="l" t="t" r="r" b="b"/>
              <a:pathLst>
                <a:path w="37275" h="43039" extrusionOk="0">
                  <a:moveTo>
                    <a:pt x="18653" y="507"/>
                  </a:moveTo>
                  <a:lnTo>
                    <a:pt x="36863" y="11021"/>
                  </a:lnTo>
                  <a:lnTo>
                    <a:pt x="36863" y="32017"/>
                  </a:lnTo>
                  <a:lnTo>
                    <a:pt x="18653" y="42531"/>
                  </a:lnTo>
                  <a:lnTo>
                    <a:pt x="444" y="32017"/>
                  </a:lnTo>
                  <a:lnTo>
                    <a:pt x="444" y="11021"/>
                  </a:lnTo>
                  <a:lnTo>
                    <a:pt x="18653" y="507"/>
                  </a:lnTo>
                  <a:close/>
                  <a:moveTo>
                    <a:pt x="18653" y="0"/>
                  </a:moveTo>
                  <a:lnTo>
                    <a:pt x="0" y="10768"/>
                  </a:lnTo>
                  <a:lnTo>
                    <a:pt x="0" y="32271"/>
                  </a:lnTo>
                  <a:lnTo>
                    <a:pt x="18653" y="43038"/>
                  </a:lnTo>
                  <a:lnTo>
                    <a:pt x="37275" y="32271"/>
                  </a:lnTo>
                  <a:lnTo>
                    <a:pt x="37275" y="10768"/>
                  </a:lnTo>
                  <a:lnTo>
                    <a:pt x="18653" y="0"/>
                  </a:lnTo>
                  <a:close/>
                </a:path>
              </a:pathLst>
            </a:custGeom>
            <a:solidFill>
              <a:schemeClr val="accent6">
                <a:lumMod val="10000"/>
                <a:lumOff val="90000"/>
              </a:schemeClr>
            </a:solidFill>
            <a:ln>
              <a:solidFill>
                <a:schemeClr val="accent6">
                  <a:lumMod val="10000"/>
                  <a:lumOff val="9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2186;p24">
              <a:extLst>
                <a:ext uri="{FF2B5EF4-FFF2-40B4-BE49-F238E27FC236}">
                  <a16:creationId xmlns:a16="http://schemas.microsoft.com/office/drawing/2014/main" id="{241E1046-3399-904F-976A-7E13E915514A}"/>
                </a:ext>
              </a:extLst>
            </p:cNvPr>
            <p:cNvSpPr/>
            <p:nvPr/>
          </p:nvSpPr>
          <p:spPr>
            <a:xfrm>
              <a:off x="3370187" y="1345747"/>
              <a:ext cx="1132240" cy="1307040"/>
            </a:xfrm>
            <a:custGeom>
              <a:avLst/>
              <a:gdLst/>
              <a:ahLst/>
              <a:cxnLst/>
              <a:rect l="l" t="t" r="r" b="b"/>
              <a:pathLst>
                <a:path w="32620" h="37656" extrusionOk="0">
                  <a:moveTo>
                    <a:pt x="1" y="9407"/>
                  </a:moveTo>
                  <a:lnTo>
                    <a:pt x="1" y="28250"/>
                  </a:lnTo>
                  <a:lnTo>
                    <a:pt x="16310" y="37655"/>
                  </a:lnTo>
                  <a:lnTo>
                    <a:pt x="32620" y="28250"/>
                  </a:lnTo>
                  <a:lnTo>
                    <a:pt x="32620" y="9407"/>
                  </a:lnTo>
                  <a:lnTo>
                    <a:pt x="16310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2187;p24">
              <a:extLst>
                <a:ext uri="{FF2B5EF4-FFF2-40B4-BE49-F238E27FC236}">
                  <a16:creationId xmlns:a16="http://schemas.microsoft.com/office/drawing/2014/main" id="{4F44DB65-F092-8546-A49D-E33A9B5FA49A}"/>
                </a:ext>
              </a:extLst>
            </p:cNvPr>
            <p:cNvSpPr/>
            <p:nvPr/>
          </p:nvSpPr>
          <p:spPr>
            <a:xfrm>
              <a:off x="3405383" y="1386427"/>
              <a:ext cx="1061883" cy="1225680"/>
            </a:xfrm>
            <a:custGeom>
              <a:avLst/>
              <a:gdLst/>
              <a:ahLst/>
              <a:cxnLst/>
              <a:rect l="l" t="t" r="r" b="b"/>
              <a:pathLst>
                <a:path w="30593" h="35312" extrusionOk="0">
                  <a:moveTo>
                    <a:pt x="15296" y="1"/>
                  </a:moveTo>
                  <a:lnTo>
                    <a:pt x="0" y="8836"/>
                  </a:lnTo>
                  <a:lnTo>
                    <a:pt x="0" y="26508"/>
                  </a:lnTo>
                  <a:lnTo>
                    <a:pt x="15296" y="35312"/>
                  </a:lnTo>
                  <a:lnTo>
                    <a:pt x="30593" y="26508"/>
                  </a:lnTo>
                  <a:lnTo>
                    <a:pt x="30593" y="8836"/>
                  </a:lnTo>
                  <a:lnTo>
                    <a:pt x="15296" y="1"/>
                  </a:lnTo>
                  <a:close/>
                </a:path>
              </a:pathLst>
            </a:custGeom>
            <a:solidFill>
              <a:srgbClr val="F0F1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9383FEA7-5890-4946-AE06-E57C25F75D63}"/>
              </a:ext>
            </a:extLst>
          </p:cNvPr>
          <p:cNvGrpSpPr/>
          <p:nvPr/>
        </p:nvGrpSpPr>
        <p:grpSpPr>
          <a:xfrm>
            <a:off x="3288861" y="3278191"/>
            <a:ext cx="1293815" cy="1493884"/>
            <a:chOff x="3288861" y="3278191"/>
            <a:chExt cx="1293815" cy="1493884"/>
          </a:xfrm>
        </p:grpSpPr>
        <p:sp>
          <p:nvSpPr>
            <p:cNvPr id="177" name="Google Shape;2179;p24">
              <a:extLst>
                <a:ext uri="{FF2B5EF4-FFF2-40B4-BE49-F238E27FC236}">
                  <a16:creationId xmlns:a16="http://schemas.microsoft.com/office/drawing/2014/main" id="{DBE924DD-A872-0A42-9245-2AF14C25CD43}"/>
                </a:ext>
              </a:extLst>
            </p:cNvPr>
            <p:cNvSpPr/>
            <p:nvPr/>
          </p:nvSpPr>
          <p:spPr>
            <a:xfrm>
              <a:off x="3288861" y="3278191"/>
              <a:ext cx="1293815" cy="1493884"/>
            </a:xfrm>
            <a:custGeom>
              <a:avLst/>
              <a:gdLst/>
              <a:ahLst/>
              <a:cxnLst/>
              <a:rect l="l" t="t" r="r" b="b"/>
              <a:pathLst>
                <a:path w="37275" h="43039" extrusionOk="0">
                  <a:moveTo>
                    <a:pt x="18653" y="476"/>
                  </a:moveTo>
                  <a:lnTo>
                    <a:pt x="36863" y="10990"/>
                  </a:lnTo>
                  <a:lnTo>
                    <a:pt x="36863" y="32018"/>
                  </a:lnTo>
                  <a:lnTo>
                    <a:pt x="18653" y="42532"/>
                  </a:lnTo>
                  <a:lnTo>
                    <a:pt x="444" y="32018"/>
                  </a:lnTo>
                  <a:lnTo>
                    <a:pt x="444" y="10990"/>
                  </a:lnTo>
                  <a:lnTo>
                    <a:pt x="18653" y="476"/>
                  </a:lnTo>
                  <a:close/>
                  <a:moveTo>
                    <a:pt x="18653" y="1"/>
                  </a:moveTo>
                  <a:lnTo>
                    <a:pt x="127" y="10673"/>
                  </a:lnTo>
                  <a:lnTo>
                    <a:pt x="0" y="10737"/>
                  </a:lnTo>
                  <a:lnTo>
                    <a:pt x="0" y="32271"/>
                  </a:lnTo>
                  <a:lnTo>
                    <a:pt x="18653" y="43039"/>
                  </a:lnTo>
                  <a:lnTo>
                    <a:pt x="37180" y="32335"/>
                  </a:lnTo>
                  <a:lnTo>
                    <a:pt x="37275" y="32271"/>
                  </a:lnTo>
                  <a:lnTo>
                    <a:pt x="37275" y="10737"/>
                  </a:lnTo>
                  <a:lnTo>
                    <a:pt x="18653" y="1"/>
                  </a:lnTo>
                  <a:close/>
                </a:path>
              </a:pathLst>
            </a:custGeom>
            <a:solidFill>
              <a:schemeClr val="accent3"/>
            </a:solidFill>
            <a:ln>
              <a:solidFill>
                <a:schemeClr val="accent3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2193;p24">
              <a:extLst>
                <a:ext uri="{FF2B5EF4-FFF2-40B4-BE49-F238E27FC236}">
                  <a16:creationId xmlns:a16="http://schemas.microsoft.com/office/drawing/2014/main" id="{75675637-831B-A649-9830-5665627B8FE9}"/>
                </a:ext>
              </a:extLst>
            </p:cNvPr>
            <p:cNvSpPr/>
            <p:nvPr/>
          </p:nvSpPr>
          <p:spPr>
            <a:xfrm>
              <a:off x="3370187" y="3370555"/>
              <a:ext cx="1132240" cy="1308116"/>
            </a:xfrm>
            <a:custGeom>
              <a:avLst/>
              <a:gdLst/>
              <a:ahLst/>
              <a:cxnLst/>
              <a:rect l="l" t="t" r="r" b="b"/>
              <a:pathLst>
                <a:path w="32620" h="37687" extrusionOk="0">
                  <a:moveTo>
                    <a:pt x="1" y="9437"/>
                  </a:moveTo>
                  <a:lnTo>
                    <a:pt x="1" y="28280"/>
                  </a:lnTo>
                  <a:lnTo>
                    <a:pt x="16310" y="37686"/>
                  </a:lnTo>
                  <a:lnTo>
                    <a:pt x="32620" y="28280"/>
                  </a:lnTo>
                  <a:lnTo>
                    <a:pt x="32620" y="9437"/>
                  </a:lnTo>
                  <a:lnTo>
                    <a:pt x="16310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2194;p24">
              <a:extLst>
                <a:ext uri="{FF2B5EF4-FFF2-40B4-BE49-F238E27FC236}">
                  <a16:creationId xmlns:a16="http://schemas.microsoft.com/office/drawing/2014/main" id="{E495548B-AF8C-D545-A9AB-CA57DBEC545D}"/>
                </a:ext>
              </a:extLst>
            </p:cNvPr>
            <p:cNvSpPr/>
            <p:nvPr/>
          </p:nvSpPr>
          <p:spPr>
            <a:xfrm>
              <a:off x="3405383" y="3411200"/>
              <a:ext cx="1061883" cy="1226790"/>
            </a:xfrm>
            <a:custGeom>
              <a:avLst/>
              <a:gdLst/>
              <a:ahLst/>
              <a:cxnLst/>
              <a:rect l="l" t="t" r="r" b="b"/>
              <a:pathLst>
                <a:path w="30593" h="35344" extrusionOk="0">
                  <a:moveTo>
                    <a:pt x="15296" y="1"/>
                  </a:moveTo>
                  <a:lnTo>
                    <a:pt x="0" y="8836"/>
                  </a:lnTo>
                  <a:lnTo>
                    <a:pt x="0" y="26508"/>
                  </a:lnTo>
                  <a:lnTo>
                    <a:pt x="15296" y="35343"/>
                  </a:lnTo>
                  <a:lnTo>
                    <a:pt x="30593" y="26508"/>
                  </a:lnTo>
                  <a:lnTo>
                    <a:pt x="30593" y="8836"/>
                  </a:lnTo>
                  <a:lnTo>
                    <a:pt x="15296" y="1"/>
                  </a:lnTo>
                  <a:close/>
                </a:path>
              </a:pathLst>
            </a:custGeom>
            <a:solidFill>
              <a:srgbClr val="F0F1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81A7ECF4-2CF7-DA42-B5A9-653373538E14}"/>
              </a:ext>
            </a:extLst>
          </p:cNvPr>
          <p:cNvGrpSpPr/>
          <p:nvPr/>
        </p:nvGrpSpPr>
        <p:grpSpPr>
          <a:xfrm>
            <a:off x="4538699" y="3278191"/>
            <a:ext cx="1293815" cy="1493884"/>
            <a:chOff x="4538699" y="3278191"/>
            <a:chExt cx="1293815" cy="1493884"/>
          </a:xfrm>
        </p:grpSpPr>
        <p:sp>
          <p:nvSpPr>
            <p:cNvPr id="143" name="Google Shape;2145;p24">
              <a:extLst>
                <a:ext uri="{FF2B5EF4-FFF2-40B4-BE49-F238E27FC236}">
                  <a16:creationId xmlns:a16="http://schemas.microsoft.com/office/drawing/2014/main" id="{D48EFC51-CD29-3049-B1FF-7419B0456F4F}"/>
                </a:ext>
              </a:extLst>
            </p:cNvPr>
            <p:cNvSpPr/>
            <p:nvPr/>
          </p:nvSpPr>
          <p:spPr>
            <a:xfrm>
              <a:off x="4538699" y="3278191"/>
              <a:ext cx="1293815" cy="1493884"/>
            </a:xfrm>
            <a:custGeom>
              <a:avLst/>
              <a:gdLst/>
              <a:ahLst/>
              <a:cxnLst/>
              <a:rect l="l" t="t" r="r" b="b"/>
              <a:pathLst>
                <a:path w="37275" h="43039" extrusionOk="0">
                  <a:moveTo>
                    <a:pt x="18621" y="476"/>
                  </a:moveTo>
                  <a:lnTo>
                    <a:pt x="36831" y="10990"/>
                  </a:lnTo>
                  <a:lnTo>
                    <a:pt x="36831" y="32018"/>
                  </a:lnTo>
                  <a:lnTo>
                    <a:pt x="18621" y="42532"/>
                  </a:lnTo>
                  <a:lnTo>
                    <a:pt x="412" y="32018"/>
                  </a:lnTo>
                  <a:lnTo>
                    <a:pt x="412" y="10990"/>
                  </a:lnTo>
                  <a:lnTo>
                    <a:pt x="18621" y="476"/>
                  </a:lnTo>
                  <a:close/>
                  <a:moveTo>
                    <a:pt x="18621" y="1"/>
                  </a:moveTo>
                  <a:lnTo>
                    <a:pt x="95" y="10705"/>
                  </a:lnTo>
                  <a:lnTo>
                    <a:pt x="0" y="10768"/>
                  </a:lnTo>
                  <a:lnTo>
                    <a:pt x="0" y="32271"/>
                  </a:lnTo>
                  <a:lnTo>
                    <a:pt x="18621" y="43039"/>
                  </a:lnTo>
                  <a:lnTo>
                    <a:pt x="37148" y="32335"/>
                  </a:lnTo>
                  <a:lnTo>
                    <a:pt x="37275" y="32271"/>
                  </a:lnTo>
                  <a:lnTo>
                    <a:pt x="37275" y="10768"/>
                  </a:lnTo>
                  <a:lnTo>
                    <a:pt x="18621" y="1"/>
                  </a:ln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accent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2171;p24">
              <a:extLst>
                <a:ext uri="{FF2B5EF4-FFF2-40B4-BE49-F238E27FC236}">
                  <a16:creationId xmlns:a16="http://schemas.microsoft.com/office/drawing/2014/main" id="{DBB6BF34-5A2D-614D-8A51-66C5369983B8}"/>
                </a:ext>
              </a:extLst>
            </p:cNvPr>
            <p:cNvSpPr/>
            <p:nvPr/>
          </p:nvSpPr>
          <p:spPr>
            <a:xfrm>
              <a:off x="4618914" y="3370555"/>
              <a:ext cx="1132275" cy="1308116"/>
            </a:xfrm>
            <a:custGeom>
              <a:avLst/>
              <a:gdLst/>
              <a:ahLst/>
              <a:cxnLst/>
              <a:rect l="l" t="t" r="r" b="b"/>
              <a:pathLst>
                <a:path w="32621" h="37687" extrusionOk="0">
                  <a:moveTo>
                    <a:pt x="16310" y="0"/>
                  </a:moveTo>
                  <a:lnTo>
                    <a:pt x="1" y="9437"/>
                  </a:lnTo>
                  <a:lnTo>
                    <a:pt x="1" y="28280"/>
                  </a:lnTo>
                  <a:lnTo>
                    <a:pt x="16310" y="37686"/>
                  </a:lnTo>
                  <a:lnTo>
                    <a:pt x="32620" y="28280"/>
                  </a:lnTo>
                  <a:lnTo>
                    <a:pt x="32620" y="9437"/>
                  </a:lnTo>
                  <a:lnTo>
                    <a:pt x="16310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2172;p24">
              <a:extLst>
                <a:ext uri="{FF2B5EF4-FFF2-40B4-BE49-F238E27FC236}">
                  <a16:creationId xmlns:a16="http://schemas.microsoft.com/office/drawing/2014/main" id="{48AB3616-0417-DC40-AA84-057FCFE689CA}"/>
                </a:ext>
              </a:extLst>
            </p:cNvPr>
            <p:cNvSpPr/>
            <p:nvPr/>
          </p:nvSpPr>
          <p:spPr>
            <a:xfrm>
              <a:off x="4654110" y="3411200"/>
              <a:ext cx="1061883" cy="1226790"/>
            </a:xfrm>
            <a:custGeom>
              <a:avLst/>
              <a:gdLst/>
              <a:ahLst/>
              <a:cxnLst/>
              <a:rect l="l" t="t" r="r" b="b"/>
              <a:pathLst>
                <a:path w="30593" h="35344" extrusionOk="0">
                  <a:moveTo>
                    <a:pt x="15296" y="1"/>
                  </a:moveTo>
                  <a:lnTo>
                    <a:pt x="0" y="8836"/>
                  </a:lnTo>
                  <a:lnTo>
                    <a:pt x="0" y="26508"/>
                  </a:lnTo>
                  <a:lnTo>
                    <a:pt x="15296" y="35343"/>
                  </a:lnTo>
                  <a:lnTo>
                    <a:pt x="30593" y="26508"/>
                  </a:lnTo>
                  <a:lnTo>
                    <a:pt x="30593" y="8836"/>
                  </a:lnTo>
                  <a:lnTo>
                    <a:pt x="15296" y="1"/>
                  </a:lnTo>
                  <a:close/>
                </a:path>
              </a:pathLst>
            </a:custGeom>
            <a:solidFill>
              <a:srgbClr val="F0F1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03A8C3CC-5DAF-2241-9BCD-3D2E9C8691EB}"/>
              </a:ext>
            </a:extLst>
          </p:cNvPr>
          <p:cNvGrpSpPr/>
          <p:nvPr/>
        </p:nvGrpSpPr>
        <p:grpSpPr>
          <a:xfrm>
            <a:off x="5122382" y="2266915"/>
            <a:ext cx="1293815" cy="1493884"/>
            <a:chOff x="5122382" y="2266915"/>
            <a:chExt cx="1293815" cy="1493884"/>
          </a:xfrm>
        </p:grpSpPr>
        <p:sp>
          <p:nvSpPr>
            <p:cNvPr id="142" name="Google Shape;2144;p24">
              <a:extLst>
                <a:ext uri="{FF2B5EF4-FFF2-40B4-BE49-F238E27FC236}">
                  <a16:creationId xmlns:a16="http://schemas.microsoft.com/office/drawing/2014/main" id="{A91625D4-04F9-2E44-B1F4-F5A2F13ED36B}"/>
                </a:ext>
              </a:extLst>
            </p:cNvPr>
            <p:cNvSpPr/>
            <p:nvPr/>
          </p:nvSpPr>
          <p:spPr>
            <a:xfrm>
              <a:off x="5122382" y="2266915"/>
              <a:ext cx="1293815" cy="1493884"/>
            </a:xfrm>
            <a:custGeom>
              <a:avLst/>
              <a:gdLst/>
              <a:ahLst/>
              <a:cxnLst/>
              <a:rect l="l" t="t" r="r" b="b"/>
              <a:pathLst>
                <a:path w="37275" h="43039" extrusionOk="0">
                  <a:moveTo>
                    <a:pt x="18622" y="476"/>
                  </a:moveTo>
                  <a:lnTo>
                    <a:pt x="36831" y="10990"/>
                  </a:lnTo>
                  <a:lnTo>
                    <a:pt x="36831" y="32018"/>
                  </a:lnTo>
                  <a:lnTo>
                    <a:pt x="18622" y="42532"/>
                  </a:lnTo>
                  <a:lnTo>
                    <a:pt x="412" y="32018"/>
                  </a:lnTo>
                  <a:lnTo>
                    <a:pt x="412" y="10990"/>
                  </a:lnTo>
                  <a:lnTo>
                    <a:pt x="18622" y="476"/>
                  </a:lnTo>
                  <a:close/>
                  <a:moveTo>
                    <a:pt x="18622" y="0"/>
                  </a:moveTo>
                  <a:lnTo>
                    <a:pt x="0" y="10736"/>
                  </a:lnTo>
                  <a:lnTo>
                    <a:pt x="0" y="32271"/>
                  </a:lnTo>
                  <a:lnTo>
                    <a:pt x="18622" y="43039"/>
                  </a:lnTo>
                  <a:lnTo>
                    <a:pt x="37180" y="32334"/>
                  </a:lnTo>
                  <a:lnTo>
                    <a:pt x="37275" y="32271"/>
                  </a:lnTo>
                  <a:lnTo>
                    <a:pt x="37275" y="10736"/>
                  </a:lnTo>
                  <a:lnTo>
                    <a:pt x="18622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2152;p24">
              <a:extLst>
                <a:ext uri="{FF2B5EF4-FFF2-40B4-BE49-F238E27FC236}">
                  <a16:creationId xmlns:a16="http://schemas.microsoft.com/office/drawing/2014/main" id="{CBEC6DC7-AF0F-E34D-8A22-1A11ADB95316}"/>
                </a:ext>
              </a:extLst>
            </p:cNvPr>
            <p:cNvSpPr/>
            <p:nvPr/>
          </p:nvSpPr>
          <p:spPr>
            <a:xfrm>
              <a:off x="5202632" y="2359244"/>
              <a:ext cx="1133316" cy="1308116"/>
            </a:xfrm>
            <a:custGeom>
              <a:avLst/>
              <a:gdLst/>
              <a:ahLst/>
              <a:cxnLst/>
              <a:rect l="l" t="t" r="r" b="b"/>
              <a:pathLst>
                <a:path w="32651" h="37687" extrusionOk="0">
                  <a:moveTo>
                    <a:pt x="16310" y="1"/>
                  </a:moveTo>
                  <a:lnTo>
                    <a:pt x="0" y="9438"/>
                  </a:lnTo>
                  <a:lnTo>
                    <a:pt x="0" y="28281"/>
                  </a:lnTo>
                  <a:lnTo>
                    <a:pt x="16310" y="37687"/>
                  </a:lnTo>
                  <a:lnTo>
                    <a:pt x="32651" y="28281"/>
                  </a:lnTo>
                  <a:lnTo>
                    <a:pt x="32651" y="9438"/>
                  </a:lnTo>
                  <a:lnTo>
                    <a:pt x="16310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2153;p24">
              <a:extLst>
                <a:ext uri="{FF2B5EF4-FFF2-40B4-BE49-F238E27FC236}">
                  <a16:creationId xmlns:a16="http://schemas.microsoft.com/office/drawing/2014/main" id="{DEB8BB59-1458-5E4C-9B52-C313D11DE347}"/>
                </a:ext>
              </a:extLst>
            </p:cNvPr>
            <p:cNvSpPr/>
            <p:nvPr/>
          </p:nvSpPr>
          <p:spPr>
            <a:xfrm>
              <a:off x="5237793" y="2399924"/>
              <a:ext cx="1062994" cy="1226756"/>
            </a:xfrm>
            <a:custGeom>
              <a:avLst/>
              <a:gdLst/>
              <a:ahLst/>
              <a:cxnLst/>
              <a:rect l="l" t="t" r="r" b="b"/>
              <a:pathLst>
                <a:path w="30625" h="35343" extrusionOk="0">
                  <a:moveTo>
                    <a:pt x="15297" y="0"/>
                  </a:moveTo>
                  <a:lnTo>
                    <a:pt x="1" y="8836"/>
                  </a:lnTo>
                  <a:lnTo>
                    <a:pt x="1" y="26507"/>
                  </a:lnTo>
                  <a:lnTo>
                    <a:pt x="15297" y="35343"/>
                  </a:lnTo>
                  <a:lnTo>
                    <a:pt x="30625" y="26507"/>
                  </a:lnTo>
                  <a:lnTo>
                    <a:pt x="30625" y="8836"/>
                  </a:lnTo>
                  <a:lnTo>
                    <a:pt x="15297" y="0"/>
                  </a:lnTo>
                  <a:close/>
                </a:path>
              </a:pathLst>
            </a:custGeom>
            <a:solidFill>
              <a:srgbClr val="F0F1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E1DD9AE5-A958-1F4C-A095-BE2E44C57B18}"/>
              </a:ext>
            </a:extLst>
          </p:cNvPr>
          <p:cNvGrpSpPr/>
          <p:nvPr/>
        </p:nvGrpSpPr>
        <p:grpSpPr>
          <a:xfrm>
            <a:off x="4538699" y="1252342"/>
            <a:ext cx="1293815" cy="1493884"/>
            <a:chOff x="4538699" y="1252342"/>
            <a:chExt cx="1293815" cy="1493884"/>
          </a:xfrm>
        </p:grpSpPr>
        <p:sp>
          <p:nvSpPr>
            <p:cNvPr id="141" name="Google Shape;2143;p24">
              <a:extLst>
                <a:ext uri="{FF2B5EF4-FFF2-40B4-BE49-F238E27FC236}">
                  <a16:creationId xmlns:a16="http://schemas.microsoft.com/office/drawing/2014/main" id="{8E71054E-7973-A44B-8EA6-215E3C16573F}"/>
                </a:ext>
              </a:extLst>
            </p:cNvPr>
            <p:cNvSpPr/>
            <p:nvPr/>
          </p:nvSpPr>
          <p:spPr>
            <a:xfrm>
              <a:off x="4538699" y="1252342"/>
              <a:ext cx="1293815" cy="1493884"/>
            </a:xfrm>
            <a:custGeom>
              <a:avLst/>
              <a:gdLst/>
              <a:ahLst/>
              <a:cxnLst/>
              <a:rect l="l" t="t" r="r" b="b"/>
              <a:pathLst>
                <a:path w="37275" h="43039" extrusionOk="0">
                  <a:moveTo>
                    <a:pt x="18621" y="507"/>
                  </a:moveTo>
                  <a:lnTo>
                    <a:pt x="36831" y="11021"/>
                  </a:lnTo>
                  <a:lnTo>
                    <a:pt x="36831" y="32017"/>
                  </a:lnTo>
                  <a:lnTo>
                    <a:pt x="18621" y="42531"/>
                  </a:lnTo>
                  <a:lnTo>
                    <a:pt x="412" y="32017"/>
                  </a:lnTo>
                  <a:lnTo>
                    <a:pt x="412" y="11021"/>
                  </a:lnTo>
                  <a:lnTo>
                    <a:pt x="18621" y="507"/>
                  </a:lnTo>
                  <a:close/>
                  <a:moveTo>
                    <a:pt x="18621" y="0"/>
                  </a:moveTo>
                  <a:lnTo>
                    <a:pt x="0" y="10768"/>
                  </a:lnTo>
                  <a:lnTo>
                    <a:pt x="0" y="32271"/>
                  </a:lnTo>
                  <a:lnTo>
                    <a:pt x="18621" y="43038"/>
                  </a:lnTo>
                  <a:lnTo>
                    <a:pt x="37275" y="32271"/>
                  </a:lnTo>
                  <a:lnTo>
                    <a:pt x="37275" y="10768"/>
                  </a:lnTo>
                  <a:lnTo>
                    <a:pt x="18621" y="0"/>
                  </a:lnTo>
                  <a:close/>
                </a:path>
              </a:pathLst>
            </a:custGeom>
            <a:solidFill>
              <a:schemeClr val="accent6">
                <a:lumMod val="75000"/>
                <a:lumOff val="25000"/>
              </a:schemeClr>
            </a:solidFill>
            <a:ln>
              <a:solidFill>
                <a:schemeClr val="accent6">
                  <a:lumMod val="75000"/>
                  <a:lumOff val="2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2146;p24">
              <a:extLst>
                <a:ext uri="{FF2B5EF4-FFF2-40B4-BE49-F238E27FC236}">
                  <a16:creationId xmlns:a16="http://schemas.microsoft.com/office/drawing/2014/main" id="{FA7DC828-064C-A744-8C3E-A556EAFF4CC2}"/>
                </a:ext>
              </a:extLst>
            </p:cNvPr>
            <p:cNvSpPr/>
            <p:nvPr/>
          </p:nvSpPr>
          <p:spPr>
            <a:xfrm>
              <a:off x="4618914" y="1345747"/>
              <a:ext cx="1132275" cy="1307040"/>
            </a:xfrm>
            <a:custGeom>
              <a:avLst/>
              <a:gdLst/>
              <a:ahLst/>
              <a:cxnLst/>
              <a:rect l="l" t="t" r="r" b="b"/>
              <a:pathLst>
                <a:path w="32621" h="37656" extrusionOk="0">
                  <a:moveTo>
                    <a:pt x="16310" y="1"/>
                  </a:moveTo>
                  <a:lnTo>
                    <a:pt x="1" y="9407"/>
                  </a:lnTo>
                  <a:lnTo>
                    <a:pt x="1" y="28250"/>
                  </a:lnTo>
                  <a:lnTo>
                    <a:pt x="16310" y="37655"/>
                  </a:lnTo>
                  <a:lnTo>
                    <a:pt x="32620" y="28250"/>
                  </a:lnTo>
                  <a:lnTo>
                    <a:pt x="32620" y="9407"/>
                  </a:lnTo>
                  <a:lnTo>
                    <a:pt x="16310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2147;p24">
              <a:extLst>
                <a:ext uri="{FF2B5EF4-FFF2-40B4-BE49-F238E27FC236}">
                  <a16:creationId xmlns:a16="http://schemas.microsoft.com/office/drawing/2014/main" id="{36CA0569-5722-4A44-86EC-911C1DBE9AAE}"/>
                </a:ext>
              </a:extLst>
            </p:cNvPr>
            <p:cNvSpPr/>
            <p:nvPr/>
          </p:nvSpPr>
          <p:spPr>
            <a:xfrm>
              <a:off x="4654110" y="1386427"/>
              <a:ext cx="1061883" cy="1225680"/>
            </a:xfrm>
            <a:custGeom>
              <a:avLst/>
              <a:gdLst/>
              <a:ahLst/>
              <a:cxnLst/>
              <a:rect l="l" t="t" r="r" b="b"/>
              <a:pathLst>
                <a:path w="30593" h="35312" extrusionOk="0">
                  <a:moveTo>
                    <a:pt x="15296" y="1"/>
                  </a:moveTo>
                  <a:lnTo>
                    <a:pt x="0" y="8836"/>
                  </a:lnTo>
                  <a:lnTo>
                    <a:pt x="0" y="26508"/>
                  </a:lnTo>
                  <a:lnTo>
                    <a:pt x="15296" y="35312"/>
                  </a:lnTo>
                  <a:lnTo>
                    <a:pt x="30593" y="26508"/>
                  </a:lnTo>
                  <a:lnTo>
                    <a:pt x="30593" y="8836"/>
                  </a:lnTo>
                  <a:lnTo>
                    <a:pt x="15296" y="1"/>
                  </a:lnTo>
                  <a:close/>
                </a:path>
              </a:pathLst>
            </a:custGeom>
            <a:solidFill>
              <a:srgbClr val="F0F1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2" name="그림 21" descr="스포츠, 플레이어이(가) 표시된 사진&#10;&#10;자동 생성된 설명">
            <a:extLst>
              <a:ext uri="{FF2B5EF4-FFF2-40B4-BE49-F238E27FC236}">
                <a16:creationId xmlns:a16="http://schemas.microsoft.com/office/drawing/2014/main" id="{F3D34B98-852D-4940-A683-06442F77CA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4767" y="1202268"/>
            <a:ext cx="1033337" cy="1369482"/>
          </a:xfrm>
          <a:prstGeom prst="rect">
            <a:avLst/>
          </a:prstGeom>
        </p:spPr>
      </p:pic>
      <p:pic>
        <p:nvPicPr>
          <p:cNvPr id="24" name="그림 23" descr="플레이어, 실외이(가) 표시된 사진&#10;&#10;자동 생성된 설명">
            <a:extLst>
              <a:ext uri="{FF2B5EF4-FFF2-40B4-BE49-F238E27FC236}">
                <a16:creationId xmlns:a16="http://schemas.microsoft.com/office/drawing/2014/main" id="{C94DDBEB-46B3-0643-94B7-B6A3CFCD01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7583" y="2179100"/>
            <a:ext cx="954617" cy="1264715"/>
          </a:xfrm>
          <a:prstGeom prst="rect">
            <a:avLst/>
          </a:prstGeom>
        </p:spPr>
      </p:pic>
      <p:pic>
        <p:nvPicPr>
          <p:cNvPr id="26" name="그림 25" descr="사람, 스포츠이(가) 표시된 사진&#10;&#10;자동 생성된 설명">
            <a:extLst>
              <a:ext uri="{FF2B5EF4-FFF2-40B4-BE49-F238E27FC236}">
                <a16:creationId xmlns:a16="http://schemas.microsoft.com/office/drawing/2014/main" id="{A2D37952-6DD7-8748-B910-87E59F5351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22133" y="3305818"/>
            <a:ext cx="897467" cy="1198447"/>
          </a:xfrm>
          <a:prstGeom prst="rect">
            <a:avLst/>
          </a:prstGeom>
        </p:spPr>
      </p:pic>
      <p:pic>
        <p:nvPicPr>
          <p:cNvPr id="28" name="그림 27" descr="사람이(가) 표시된 사진&#10;&#10;자동 생성된 설명">
            <a:extLst>
              <a:ext uri="{FF2B5EF4-FFF2-40B4-BE49-F238E27FC236}">
                <a16:creationId xmlns:a16="http://schemas.microsoft.com/office/drawing/2014/main" id="{C3E7E408-4FDE-A94E-B78F-8EE2FC9FEC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86208" y="3200399"/>
            <a:ext cx="889352" cy="1291167"/>
          </a:xfrm>
          <a:prstGeom prst="rect">
            <a:avLst/>
          </a:prstGeom>
        </p:spPr>
      </p:pic>
      <p:pic>
        <p:nvPicPr>
          <p:cNvPr id="30" name="그림 29" descr="스포츠, 운동경기이(가) 표시된 사진&#10;&#10;자동 생성된 설명">
            <a:extLst>
              <a:ext uri="{FF2B5EF4-FFF2-40B4-BE49-F238E27FC236}">
                <a16:creationId xmlns:a16="http://schemas.microsoft.com/office/drawing/2014/main" id="{C2ABCFB1-52FC-C041-B045-983319C5BA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84799" y="2263733"/>
            <a:ext cx="842433" cy="1268981"/>
          </a:xfrm>
          <a:prstGeom prst="rect">
            <a:avLst/>
          </a:prstGeom>
        </p:spPr>
      </p:pic>
      <p:grpSp>
        <p:nvGrpSpPr>
          <p:cNvPr id="33" name="그룹 32">
            <a:extLst>
              <a:ext uri="{FF2B5EF4-FFF2-40B4-BE49-F238E27FC236}">
                <a16:creationId xmlns:a16="http://schemas.microsoft.com/office/drawing/2014/main" id="{5935242F-3D29-734E-8F4C-04E6EA60F337}"/>
              </a:ext>
            </a:extLst>
          </p:cNvPr>
          <p:cNvGrpSpPr/>
          <p:nvPr/>
        </p:nvGrpSpPr>
        <p:grpSpPr>
          <a:xfrm>
            <a:off x="4759733" y="1310216"/>
            <a:ext cx="1249191" cy="1261534"/>
            <a:chOff x="4759733" y="1310216"/>
            <a:chExt cx="1249191" cy="1261534"/>
          </a:xfrm>
        </p:grpSpPr>
        <p:pic>
          <p:nvPicPr>
            <p:cNvPr id="32" name="그림 31" descr="사람, 입은이(가) 표시된 사진&#10;&#10;자동 생성된 설명">
              <a:extLst>
                <a:ext uri="{FF2B5EF4-FFF2-40B4-BE49-F238E27FC236}">
                  <a16:creationId xmlns:a16="http://schemas.microsoft.com/office/drawing/2014/main" id="{E9019692-0489-E640-BD5E-1CB361B8068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759733" y="1310216"/>
              <a:ext cx="944683" cy="1261534"/>
            </a:xfrm>
            <a:prstGeom prst="rect">
              <a:avLst/>
            </a:prstGeom>
          </p:spPr>
        </p:pic>
        <p:pic>
          <p:nvPicPr>
            <p:cNvPr id="65" name="그림 64" descr="플레이어, 실외이(가) 표시된 사진&#10;&#10;자동 생성된 설명">
              <a:extLst>
                <a:ext uri="{FF2B5EF4-FFF2-40B4-BE49-F238E27FC236}">
                  <a16:creationId xmlns:a16="http://schemas.microsoft.com/office/drawing/2014/main" id="{D46EE7BE-2D6C-2444-80DC-92561945F5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contrast="-40000"/>
                      </a14:imgEffect>
                    </a14:imgLayer>
                  </a14:imgProps>
                </a:ext>
              </a:extLst>
            </a:blip>
            <a:srcRect r="66019" b="70359"/>
            <a:stretch/>
          </p:blipFill>
          <p:spPr>
            <a:xfrm rot="6713424">
              <a:off x="5659290" y="1582941"/>
              <a:ext cx="324390" cy="374879"/>
            </a:xfrm>
            <a:prstGeom prst="rect">
              <a:avLst/>
            </a:prstGeom>
          </p:spPr>
        </p:pic>
      </p:grpSp>
      <p:pic>
        <p:nvPicPr>
          <p:cNvPr id="35" name="그림 34">
            <a:extLst>
              <a:ext uri="{FF2B5EF4-FFF2-40B4-BE49-F238E27FC236}">
                <a16:creationId xmlns:a16="http://schemas.microsoft.com/office/drawing/2014/main" id="{FD1E8B54-643A-674E-98DB-6F4B0AADAAC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28644" y="2055680"/>
            <a:ext cx="886712" cy="1230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520199"/>
      </p:ext>
    </p:extLst>
  </p:cSld>
  <p:clrMapOvr>
    <a:masterClrMapping/>
  </p:clrMapOvr>
  <p:transition spd="slow">
    <p:push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DD79A4E0-6B11-5D41-A624-5108798B215B}"/>
              </a:ext>
            </a:extLst>
          </p:cNvPr>
          <p:cNvGrpSpPr/>
          <p:nvPr/>
        </p:nvGrpSpPr>
        <p:grpSpPr>
          <a:xfrm>
            <a:off x="933478" y="634033"/>
            <a:ext cx="3206722" cy="3702593"/>
            <a:chOff x="3288861" y="1252342"/>
            <a:chExt cx="1293815" cy="1493884"/>
          </a:xfrm>
        </p:grpSpPr>
        <p:sp>
          <p:nvSpPr>
            <p:cNvPr id="5" name="Google Shape;2177;p24">
              <a:extLst>
                <a:ext uri="{FF2B5EF4-FFF2-40B4-BE49-F238E27FC236}">
                  <a16:creationId xmlns:a16="http://schemas.microsoft.com/office/drawing/2014/main" id="{AF17F83B-B362-C54A-9D20-B3844A70B2C8}"/>
                </a:ext>
              </a:extLst>
            </p:cNvPr>
            <p:cNvSpPr/>
            <p:nvPr/>
          </p:nvSpPr>
          <p:spPr>
            <a:xfrm>
              <a:off x="3288861" y="1252342"/>
              <a:ext cx="1293815" cy="1493884"/>
            </a:xfrm>
            <a:custGeom>
              <a:avLst/>
              <a:gdLst/>
              <a:ahLst/>
              <a:cxnLst/>
              <a:rect l="l" t="t" r="r" b="b"/>
              <a:pathLst>
                <a:path w="37275" h="43039" extrusionOk="0">
                  <a:moveTo>
                    <a:pt x="18653" y="507"/>
                  </a:moveTo>
                  <a:lnTo>
                    <a:pt x="36863" y="11021"/>
                  </a:lnTo>
                  <a:lnTo>
                    <a:pt x="36863" y="32017"/>
                  </a:lnTo>
                  <a:lnTo>
                    <a:pt x="18653" y="42531"/>
                  </a:lnTo>
                  <a:lnTo>
                    <a:pt x="444" y="32017"/>
                  </a:lnTo>
                  <a:lnTo>
                    <a:pt x="444" y="11021"/>
                  </a:lnTo>
                  <a:lnTo>
                    <a:pt x="18653" y="507"/>
                  </a:lnTo>
                  <a:close/>
                  <a:moveTo>
                    <a:pt x="18653" y="0"/>
                  </a:moveTo>
                  <a:lnTo>
                    <a:pt x="0" y="10768"/>
                  </a:lnTo>
                  <a:lnTo>
                    <a:pt x="0" y="32271"/>
                  </a:lnTo>
                  <a:lnTo>
                    <a:pt x="18653" y="43038"/>
                  </a:lnTo>
                  <a:lnTo>
                    <a:pt x="37275" y="32271"/>
                  </a:lnTo>
                  <a:lnTo>
                    <a:pt x="37275" y="10768"/>
                  </a:lnTo>
                  <a:lnTo>
                    <a:pt x="18653" y="0"/>
                  </a:lnTo>
                  <a:close/>
                </a:path>
              </a:pathLst>
            </a:custGeom>
            <a:solidFill>
              <a:schemeClr val="accent6">
                <a:lumMod val="10000"/>
                <a:lumOff val="90000"/>
              </a:schemeClr>
            </a:solidFill>
            <a:ln>
              <a:solidFill>
                <a:schemeClr val="accent6">
                  <a:lumMod val="10000"/>
                  <a:lumOff val="9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2186;p24">
              <a:extLst>
                <a:ext uri="{FF2B5EF4-FFF2-40B4-BE49-F238E27FC236}">
                  <a16:creationId xmlns:a16="http://schemas.microsoft.com/office/drawing/2014/main" id="{28EDEB86-10AC-584A-BF75-89B0C45B4248}"/>
                </a:ext>
              </a:extLst>
            </p:cNvPr>
            <p:cNvSpPr/>
            <p:nvPr/>
          </p:nvSpPr>
          <p:spPr>
            <a:xfrm>
              <a:off x="3370187" y="1345747"/>
              <a:ext cx="1132240" cy="1307040"/>
            </a:xfrm>
            <a:custGeom>
              <a:avLst/>
              <a:gdLst/>
              <a:ahLst/>
              <a:cxnLst/>
              <a:rect l="l" t="t" r="r" b="b"/>
              <a:pathLst>
                <a:path w="32620" h="37656" extrusionOk="0">
                  <a:moveTo>
                    <a:pt x="1" y="9407"/>
                  </a:moveTo>
                  <a:lnTo>
                    <a:pt x="1" y="28250"/>
                  </a:lnTo>
                  <a:lnTo>
                    <a:pt x="16310" y="37655"/>
                  </a:lnTo>
                  <a:lnTo>
                    <a:pt x="32620" y="28250"/>
                  </a:lnTo>
                  <a:lnTo>
                    <a:pt x="32620" y="9407"/>
                  </a:lnTo>
                  <a:lnTo>
                    <a:pt x="16310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2187;p24">
              <a:extLst>
                <a:ext uri="{FF2B5EF4-FFF2-40B4-BE49-F238E27FC236}">
                  <a16:creationId xmlns:a16="http://schemas.microsoft.com/office/drawing/2014/main" id="{4A53D297-E80D-414C-B1CF-D1C702CEF9B1}"/>
                </a:ext>
              </a:extLst>
            </p:cNvPr>
            <p:cNvSpPr/>
            <p:nvPr/>
          </p:nvSpPr>
          <p:spPr>
            <a:xfrm>
              <a:off x="3405383" y="1386427"/>
              <a:ext cx="1061883" cy="1225680"/>
            </a:xfrm>
            <a:custGeom>
              <a:avLst/>
              <a:gdLst/>
              <a:ahLst/>
              <a:cxnLst/>
              <a:rect l="l" t="t" r="r" b="b"/>
              <a:pathLst>
                <a:path w="30593" h="35312" extrusionOk="0">
                  <a:moveTo>
                    <a:pt x="15296" y="1"/>
                  </a:moveTo>
                  <a:lnTo>
                    <a:pt x="0" y="8836"/>
                  </a:lnTo>
                  <a:lnTo>
                    <a:pt x="0" y="26508"/>
                  </a:lnTo>
                  <a:lnTo>
                    <a:pt x="15296" y="35312"/>
                  </a:lnTo>
                  <a:lnTo>
                    <a:pt x="30593" y="26508"/>
                  </a:lnTo>
                  <a:lnTo>
                    <a:pt x="30593" y="8836"/>
                  </a:lnTo>
                  <a:lnTo>
                    <a:pt x="15296" y="1"/>
                  </a:lnTo>
                  <a:close/>
                </a:path>
              </a:pathLst>
            </a:custGeom>
            <a:solidFill>
              <a:srgbClr val="F0F1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" name="Google Shape;2204;p24">
            <a:extLst>
              <a:ext uri="{FF2B5EF4-FFF2-40B4-BE49-F238E27FC236}">
                <a16:creationId xmlns:a16="http://schemas.microsoft.com/office/drawing/2014/main" id="{B75AEFB0-E044-3B44-8AA2-1E71D1025FE9}"/>
              </a:ext>
            </a:extLst>
          </p:cNvPr>
          <p:cNvSpPr txBox="1"/>
          <p:nvPr/>
        </p:nvSpPr>
        <p:spPr>
          <a:xfrm>
            <a:off x="4243109" y="1121417"/>
            <a:ext cx="1341546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accent6">
                    <a:lumMod val="10000"/>
                    <a:lumOff val="90000"/>
                  </a:schemeClr>
                </a:solidFill>
                <a:latin typeface="Audiowide" panose="02000503000000020004" pitchFamily="2" charset="0"/>
                <a:ea typeface="Fira Sans"/>
                <a:cs typeface="Fira Sans"/>
                <a:sym typeface="Fira Sans"/>
              </a:rPr>
              <a:t>ADRESS</a:t>
            </a:r>
            <a:endParaRPr sz="1600" dirty="0">
              <a:solidFill>
                <a:schemeClr val="accent6">
                  <a:lumMod val="10000"/>
                  <a:lumOff val="90000"/>
                </a:schemeClr>
              </a:solidFill>
              <a:latin typeface="Audiowide" panose="02000503000000020004" pitchFamily="2" charset="0"/>
              <a:ea typeface="Fira Sans"/>
              <a:cs typeface="Fira Sans"/>
              <a:sym typeface="Fira Sans"/>
            </a:endParaRPr>
          </a:p>
        </p:txBody>
      </p:sp>
      <p:sp>
        <p:nvSpPr>
          <p:cNvPr id="19" name="Google Shape;93;p22">
            <a:extLst>
              <a:ext uri="{FF2B5EF4-FFF2-40B4-BE49-F238E27FC236}">
                <a16:creationId xmlns:a16="http://schemas.microsoft.com/office/drawing/2014/main" id="{BCFFAE99-56D8-0F4F-8D89-61E1794F659A}"/>
              </a:ext>
            </a:extLst>
          </p:cNvPr>
          <p:cNvSpPr txBox="1">
            <a:spLocks/>
          </p:cNvSpPr>
          <p:nvPr/>
        </p:nvSpPr>
        <p:spPr>
          <a:xfrm>
            <a:off x="4665746" y="3132418"/>
            <a:ext cx="4059450" cy="653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 Light"/>
              <a:buNone/>
              <a:defRPr sz="16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 Light"/>
              <a:buNone/>
              <a:defRPr sz="14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 Light"/>
              <a:buNone/>
              <a:defRPr sz="14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 Light"/>
              <a:buNone/>
              <a:defRPr sz="14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 Light"/>
              <a:buNone/>
              <a:defRPr sz="14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 Light"/>
              <a:buNone/>
              <a:defRPr sz="14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 Light"/>
              <a:buNone/>
              <a:defRPr sz="14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 Light"/>
              <a:buNone/>
              <a:defRPr sz="14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Lato Light"/>
              <a:buNone/>
              <a:defRPr sz="14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marL="0" indent="0" algn="just">
              <a:lnSpc>
                <a:spcPct val="200000"/>
              </a:lnSpc>
            </a:pPr>
            <a:r>
              <a:rPr lang="en-US" altLang="ko-KR" sz="1050" dirty="0">
                <a:solidFill>
                  <a:schemeClr val="accent6">
                    <a:lumMod val="10000"/>
                    <a:lumOff val="90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  <a:cs typeface="CAFE24 SSURROUND AIR" pitchFamily="2" charset="-127"/>
              </a:rPr>
              <a:t>2)</a:t>
            </a:r>
            <a:r>
              <a:rPr lang="ko-KR" altLang="en-US" sz="1050" dirty="0">
                <a:solidFill>
                  <a:schemeClr val="accent6">
                    <a:lumMod val="10000"/>
                    <a:lumOff val="90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  <a:cs typeface="CAFE24 SSURROUND AIR" pitchFamily="2" charset="-127"/>
              </a:rPr>
              <a:t> 왼쪽 허리의 </a:t>
            </a:r>
            <a:r>
              <a:rPr lang="en" altLang="ko-KR" sz="1050" dirty="0">
                <a:solidFill>
                  <a:schemeClr val="accent6">
                    <a:lumMod val="10000"/>
                    <a:lumOff val="90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  <a:cs typeface="CAFE24 SSURROUND AIR" pitchFamily="2" charset="-127"/>
              </a:rPr>
              <a:t>x</a:t>
            </a:r>
            <a:r>
              <a:rPr lang="ko-KR" altLang="en-US" sz="1050" dirty="0">
                <a:solidFill>
                  <a:schemeClr val="accent6">
                    <a:lumMod val="10000"/>
                    <a:lumOff val="90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  <a:cs typeface="CAFE24 SSURROUND AIR" pitchFamily="2" charset="-127"/>
              </a:rPr>
              <a:t>좌표보다 왼쪽 손목의 </a:t>
            </a:r>
            <a:r>
              <a:rPr lang="en" altLang="ko-KR" sz="1050" dirty="0">
                <a:solidFill>
                  <a:schemeClr val="accent6">
                    <a:lumMod val="10000"/>
                    <a:lumOff val="90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  <a:cs typeface="CAFE24 SSURROUND AIR" pitchFamily="2" charset="-127"/>
              </a:rPr>
              <a:t>x</a:t>
            </a:r>
            <a:r>
              <a:rPr lang="ko-KR" altLang="en-US" sz="1050" dirty="0">
                <a:solidFill>
                  <a:schemeClr val="accent6">
                    <a:lumMod val="10000"/>
                    <a:lumOff val="90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  <a:cs typeface="CAFE24 SSURROUND AIR" pitchFamily="2" charset="-127"/>
              </a:rPr>
              <a:t>좌표가 더 작아야 한다</a:t>
            </a:r>
            <a:endParaRPr lang="en-US" altLang="ko-KR" sz="1050" dirty="0">
              <a:solidFill>
                <a:schemeClr val="accent6">
                  <a:lumMod val="10000"/>
                  <a:lumOff val="90000"/>
                </a:schemeClr>
              </a:solidFill>
              <a:latin typeface="Elice DigitalBaeum" panose="020B0600000101010101" pitchFamily="34" charset="-127"/>
              <a:ea typeface="Elice DigitalBaeum" panose="020B0600000101010101" pitchFamily="34" charset="-127"/>
              <a:cs typeface="CAFE24 SSURROUND AIR" pitchFamily="2" charset="-127"/>
            </a:endParaRPr>
          </a:p>
          <a:p>
            <a:pPr marL="0" indent="0" algn="just">
              <a:lnSpc>
                <a:spcPct val="200000"/>
              </a:lnSpc>
            </a:pPr>
            <a:r>
              <a:rPr lang="ko-KR" altLang="en-US" sz="1050" dirty="0">
                <a:solidFill>
                  <a:schemeClr val="accent6">
                    <a:lumMod val="10000"/>
                    <a:lumOff val="90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  <a:cs typeface="CAFE24 SSURROUND AIR" pitchFamily="2" charset="-127"/>
              </a:rPr>
              <a:t>    </a:t>
            </a:r>
            <a:r>
              <a:rPr lang="en-US" altLang="ko-KR" sz="1050" dirty="0">
                <a:solidFill>
                  <a:schemeClr val="accent6">
                    <a:lumMod val="10000"/>
                    <a:lumOff val="90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  <a:cs typeface="CAFE24 SSURROUND AIR" pitchFamily="2" charset="-127"/>
              </a:rPr>
              <a:t>(</a:t>
            </a:r>
            <a:r>
              <a:rPr lang="ko-KR" altLang="en-US" sz="1050" dirty="0">
                <a:solidFill>
                  <a:schemeClr val="accent6">
                    <a:lumMod val="10000"/>
                    <a:lumOff val="90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  <a:cs typeface="CAFE24 SSURROUND AIR" pitchFamily="2" charset="-127"/>
              </a:rPr>
              <a:t>손목이 허리 사이에 위치</a:t>
            </a:r>
            <a:r>
              <a:rPr lang="en-US" altLang="ko-KR" sz="1050" dirty="0">
                <a:solidFill>
                  <a:schemeClr val="accent6">
                    <a:lumMod val="10000"/>
                    <a:lumOff val="90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  <a:cs typeface="CAFE24 SSURROUND AIR" pitchFamily="2" charset="-127"/>
              </a:rPr>
              <a:t>) </a:t>
            </a:r>
          </a:p>
        </p:txBody>
      </p:sp>
      <p:sp>
        <p:nvSpPr>
          <p:cNvPr id="21" name="Google Shape;93;p22">
            <a:extLst>
              <a:ext uri="{FF2B5EF4-FFF2-40B4-BE49-F238E27FC236}">
                <a16:creationId xmlns:a16="http://schemas.microsoft.com/office/drawing/2014/main" id="{36CD30AA-B174-CF4A-9F7A-940922291F73}"/>
              </a:ext>
            </a:extLst>
          </p:cNvPr>
          <p:cNvSpPr txBox="1">
            <a:spLocks/>
          </p:cNvSpPr>
          <p:nvPr/>
        </p:nvSpPr>
        <p:spPr>
          <a:xfrm>
            <a:off x="4675078" y="3767720"/>
            <a:ext cx="4059450" cy="337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 Light"/>
              <a:buNone/>
              <a:defRPr sz="16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 Light"/>
              <a:buNone/>
              <a:defRPr sz="14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 Light"/>
              <a:buNone/>
              <a:defRPr sz="14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 Light"/>
              <a:buNone/>
              <a:defRPr sz="14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 Light"/>
              <a:buNone/>
              <a:defRPr sz="14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 Light"/>
              <a:buNone/>
              <a:defRPr sz="14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 Light"/>
              <a:buNone/>
              <a:defRPr sz="14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 Light"/>
              <a:buNone/>
              <a:defRPr sz="14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Lato Light"/>
              <a:buNone/>
              <a:defRPr sz="14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marL="0" indent="0" algn="just">
              <a:lnSpc>
                <a:spcPct val="200000"/>
              </a:lnSpc>
            </a:pPr>
            <a:r>
              <a:rPr lang="en-US" altLang="ko-KR" sz="1050" dirty="0">
                <a:solidFill>
                  <a:schemeClr val="accent6">
                    <a:lumMod val="10000"/>
                    <a:lumOff val="90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  <a:cs typeface="CAFE24 SSURROUND AIR" pitchFamily="2" charset="-127"/>
              </a:rPr>
              <a:t>3) </a:t>
            </a:r>
            <a:r>
              <a:rPr lang="ko-KR" altLang="en-US" sz="1050" dirty="0">
                <a:solidFill>
                  <a:schemeClr val="accent6">
                    <a:lumMod val="10000"/>
                    <a:lumOff val="90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  <a:cs typeface="CAFE24 SSURROUND AIR" pitchFamily="2" charset="-127"/>
              </a:rPr>
              <a:t>허리</a:t>
            </a:r>
            <a:r>
              <a:rPr lang="en-US" altLang="ko-KR" sz="1050" dirty="0">
                <a:solidFill>
                  <a:schemeClr val="accent6">
                    <a:lumMod val="10000"/>
                    <a:lumOff val="90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  <a:cs typeface="CAFE24 SSURROUND AIR" pitchFamily="2" charset="-127"/>
              </a:rPr>
              <a:t> </a:t>
            </a:r>
            <a:r>
              <a:rPr lang="ko-KR" altLang="en-US" sz="1050" dirty="0">
                <a:solidFill>
                  <a:schemeClr val="accent6">
                    <a:lumMod val="10000"/>
                    <a:lumOff val="90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  <a:cs typeface="CAFE24 SSURROUND AIR" pitchFamily="2" charset="-127"/>
              </a:rPr>
              <a:t>사이의 길이보다 손목 사이의 길이가 더 작아야 한다 </a:t>
            </a:r>
            <a:endParaRPr lang="en-US" altLang="ko-KR" sz="1050" dirty="0">
              <a:solidFill>
                <a:schemeClr val="accent6">
                  <a:lumMod val="10000"/>
                  <a:lumOff val="90000"/>
                </a:schemeClr>
              </a:solidFill>
              <a:latin typeface="Elice DigitalBaeum" panose="020B0600000101010101" pitchFamily="34" charset="-127"/>
              <a:ea typeface="Elice DigitalBaeum" panose="020B0600000101010101" pitchFamily="34" charset="-127"/>
              <a:cs typeface="CAFE24 SSURROUND AIR" pitchFamily="2" charset="-127"/>
            </a:endParaRPr>
          </a:p>
        </p:txBody>
      </p:sp>
      <p:sp>
        <p:nvSpPr>
          <p:cNvPr id="22" name="Google Shape;93;p22">
            <a:extLst>
              <a:ext uri="{FF2B5EF4-FFF2-40B4-BE49-F238E27FC236}">
                <a16:creationId xmlns:a16="http://schemas.microsoft.com/office/drawing/2014/main" id="{6980D4F3-3091-7549-9DFF-77377882AEE0}"/>
              </a:ext>
            </a:extLst>
          </p:cNvPr>
          <p:cNvSpPr txBox="1">
            <a:spLocks/>
          </p:cNvSpPr>
          <p:nvPr/>
        </p:nvSpPr>
        <p:spPr>
          <a:xfrm>
            <a:off x="4665746" y="2854773"/>
            <a:ext cx="4059450" cy="297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 Light"/>
              <a:buNone/>
              <a:defRPr sz="16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 Light"/>
              <a:buNone/>
              <a:defRPr sz="14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 Light"/>
              <a:buNone/>
              <a:defRPr sz="14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 Light"/>
              <a:buNone/>
              <a:defRPr sz="14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 Light"/>
              <a:buNone/>
              <a:defRPr sz="14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 Light"/>
              <a:buNone/>
              <a:defRPr sz="14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 Light"/>
              <a:buNone/>
              <a:defRPr sz="14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 Light"/>
              <a:buNone/>
              <a:defRPr sz="14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Lato Light"/>
              <a:buNone/>
              <a:defRPr sz="14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marL="0" indent="0" algn="just">
              <a:lnSpc>
                <a:spcPct val="200000"/>
              </a:lnSpc>
            </a:pPr>
            <a:r>
              <a:rPr lang="en-US" altLang="ko-KR" sz="1050" dirty="0">
                <a:solidFill>
                  <a:schemeClr val="accent6">
                    <a:lumMod val="10000"/>
                    <a:lumOff val="90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  <a:cs typeface="CAFE24 SSURROUND AIR" pitchFamily="2" charset="-127"/>
              </a:rPr>
              <a:t>1)</a:t>
            </a:r>
            <a:r>
              <a:rPr lang="ko-KR" altLang="en-US" sz="1050" dirty="0">
                <a:solidFill>
                  <a:schemeClr val="accent6">
                    <a:lumMod val="10000"/>
                    <a:lumOff val="90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  <a:cs typeface="CAFE24 SSURROUND AIR" pitchFamily="2" charset="-127"/>
              </a:rPr>
              <a:t> 오른쪽 허리의 </a:t>
            </a:r>
            <a:r>
              <a:rPr lang="en" altLang="ko-KR" sz="1050" dirty="0">
                <a:solidFill>
                  <a:schemeClr val="accent6">
                    <a:lumMod val="10000"/>
                    <a:lumOff val="90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  <a:cs typeface="CAFE24 SSURROUND AIR" pitchFamily="2" charset="-127"/>
              </a:rPr>
              <a:t>x</a:t>
            </a:r>
            <a:r>
              <a:rPr lang="ko-KR" altLang="en-US" sz="1050" dirty="0">
                <a:solidFill>
                  <a:schemeClr val="accent6">
                    <a:lumMod val="10000"/>
                    <a:lumOff val="90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  <a:cs typeface="CAFE24 SSURROUND AIR" pitchFamily="2" charset="-127"/>
              </a:rPr>
              <a:t>좌표보다 오른쪽 손목의 </a:t>
            </a:r>
            <a:r>
              <a:rPr lang="en" altLang="ko-KR" sz="1050" dirty="0">
                <a:solidFill>
                  <a:schemeClr val="accent6">
                    <a:lumMod val="10000"/>
                    <a:lumOff val="90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  <a:cs typeface="CAFE24 SSURROUND AIR" pitchFamily="2" charset="-127"/>
              </a:rPr>
              <a:t>x</a:t>
            </a:r>
            <a:r>
              <a:rPr lang="ko-KR" altLang="en-US" sz="1050" dirty="0">
                <a:solidFill>
                  <a:schemeClr val="accent6">
                    <a:lumMod val="10000"/>
                    <a:lumOff val="90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  <a:cs typeface="CAFE24 SSURROUND AIR" pitchFamily="2" charset="-127"/>
              </a:rPr>
              <a:t>좌표가 더 커야 한다</a:t>
            </a:r>
            <a:r>
              <a:rPr lang="en-US" altLang="ko-KR" sz="1050" dirty="0">
                <a:solidFill>
                  <a:schemeClr val="accent6">
                    <a:lumMod val="10000"/>
                    <a:lumOff val="90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  <a:cs typeface="CAFE24 SSURROUND AIR" pitchFamily="2" charset="-127"/>
              </a:rPr>
              <a:t> 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A11FE045-0434-4B4E-A943-AD54CA11D67F}"/>
              </a:ext>
            </a:extLst>
          </p:cNvPr>
          <p:cNvGrpSpPr/>
          <p:nvPr/>
        </p:nvGrpSpPr>
        <p:grpSpPr>
          <a:xfrm>
            <a:off x="4365926" y="1713391"/>
            <a:ext cx="4107513" cy="1038211"/>
            <a:chOff x="4365926" y="1713391"/>
            <a:chExt cx="4107513" cy="1038211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D6BB8DCA-4A76-F84C-B0F8-2682A1BA01B2}"/>
                </a:ext>
              </a:extLst>
            </p:cNvPr>
            <p:cNvSpPr/>
            <p:nvPr/>
          </p:nvSpPr>
          <p:spPr>
            <a:xfrm>
              <a:off x="4365926" y="1768769"/>
              <a:ext cx="195997" cy="195997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C28F7BF-D77D-7547-825B-4A814B8DEB21}"/>
                </a:ext>
              </a:extLst>
            </p:cNvPr>
            <p:cNvSpPr/>
            <p:nvPr/>
          </p:nvSpPr>
          <p:spPr>
            <a:xfrm>
              <a:off x="4366499" y="2483084"/>
              <a:ext cx="195997" cy="195997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4" name="Google Shape;93;p22">
              <a:extLst>
                <a:ext uri="{FF2B5EF4-FFF2-40B4-BE49-F238E27FC236}">
                  <a16:creationId xmlns:a16="http://schemas.microsoft.com/office/drawing/2014/main" id="{4FAC3039-FBE8-FE42-97E8-1FE599774199}"/>
                </a:ext>
              </a:extLst>
            </p:cNvPr>
            <p:cNvSpPr txBox="1">
              <a:spLocks/>
            </p:cNvSpPr>
            <p:nvPr/>
          </p:nvSpPr>
          <p:spPr>
            <a:xfrm>
              <a:off x="4649517" y="2391898"/>
              <a:ext cx="3823922" cy="35970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42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Lato Light"/>
                <a:buNone/>
                <a:defRPr sz="1600" b="0" i="0" u="none" strike="noStrike" cap="none">
                  <a:solidFill>
                    <a:schemeClr val="lt1"/>
                  </a:solidFill>
                  <a:latin typeface="Lato Light"/>
                  <a:ea typeface="Lato Light"/>
                  <a:cs typeface="Lato Light"/>
                  <a:sym typeface="Lato Light"/>
                </a:defRPr>
              </a:lvl1pPr>
              <a:lvl2pPr marL="914400" marR="0" lvl="1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Lato Light"/>
                <a:buNone/>
                <a:defRPr sz="1400" b="0" i="0" u="none" strike="noStrike" cap="none">
                  <a:solidFill>
                    <a:schemeClr val="lt1"/>
                  </a:solidFill>
                  <a:latin typeface="Lato Light"/>
                  <a:ea typeface="Lato Light"/>
                  <a:cs typeface="Lato Light"/>
                  <a:sym typeface="Lato Light"/>
                </a:defRPr>
              </a:lvl2pPr>
              <a:lvl3pPr marL="1371600" marR="0" lvl="2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Lato Light"/>
                <a:buNone/>
                <a:defRPr sz="1400" b="0" i="0" u="none" strike="noStrike" cap="none">
                  <a:solidFill>
                    <a:schemeClr val="lt1"/>
                  </a:solidFill>
                  <a:latin typeface="Lato Light"/>
                  <a:ea typeface="Lato Light"/>
                  <a:cs typeface="Lato Light"/>
                  <a:sym typeface="Lato Light"/>
                </a:defRPr>
              </a:lvl3pPr>
              <a:lvl4pPr marL="1828800" marR="0" lvl="3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Lato Light"/>
                <a:buNone/>
                <a:defRPr sz="1400" b="0" i="0" u="none" strike="noStrike" cap="none">
                  <a:solidFill>
                    <a:schemeClr val="lt1"/>
                  </a:solidFill>
                  <a:latin typeface="Lato Light"/>
                  <a:ea typeface="Lato Light"/>
                  <a:cs typeface="Lato Light"/>
                  <a:sym typeface="Lato Light"/>
                </a:defRPr>
              </a:lvl4pPr>
              <a:lvl5pPr marL="2286000" marR="0" lvl="4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Lato Light"/>
                <a:buNone/>
                <a:defRPr sz="1400" b="0" i="0" u="none" strike="noStrike" cap="none">
                  <a:solidFill>
                    <a:schemeClr val="lt1"/>
                  </a:solidFill>
                  <a:latin typeface="Lato Light"/>
                  <a:ea typeface="Lato Light"/>
                  <a:cs typeface="Lato Light"/>
                  <a:sym typeface="Lato Light"/>
                </a:defRPr>
              </a:lvl5pPr>
              <a:lvl6pPr marL="2743200" marR="0" lvl="5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Lato Light"/>
                <a:buNone/>
                <a:defRPr sz="1400" b="0" i="0" u="none" strike="noStrike" cap="none">
                  <a:solidFill>
                    <a:schemeClr val="lt1"/>
                  </a:solidFill>
                  <a:latin typeface="Lato Light"/>
                  <a:ea typeface="Lato Light"/>
                  <a:cs typeface="Lato Light"/>
                  <a:sym typeface="Lato Light"/>
                </a:defRPr>
              </a:lvl6pPr>
              <a:lvl7pPr marL="3200400" marR="0" lvl="6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Lato Light"/>
                <a:buNone/>
                <a:defRPr sz="1400" b="0" i="0" u="none" strike="noStrike" cap="none">
                  <a:solidFill>
                    <a:schemeClr val="lt1"/>
                  </a:solidFill>
                  <a:latin typeface="Lato Light"/>
                  <a:ea typeface="Lato Light"/>
                  <a:cs typeface="Lato Light"/>
                  <a:sym typeface="Lato Light"/>
                </a:defRPr>
              </a:lvl7pPr>
              <a:lvl8pPr marL="3657600" marR="0" lvl="7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Lato Light"/>
                <a:buNone/>
                <a:defRPr sz="1400" b="0" i="0" u="none" strike="noStrike" cap="none">
                  <a:solidFill>
                    <a:schemeClr val="lt1"/>
                  </a:solidFill>
                  <a:latin typeface="Lato Light"/>
                  <a:ea typeface="Lato Light"/>
                  <a:cs typeface="Lato Light"/>
                  <a:sym typeface="Lato Light"/>
                </a:defRPr>
              </a:lvl8pPr>
              <a:lvl9pPr marL="4114800" marR="0" lvl="8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1600"/>
                </a:spcAft>
                <a:buClr>
                  <a:schemeClr val="lt1"/>
                </a:buClr>
                <a:buSzPts val="1400"/>
                <a:buFont typeface="Lato Light"/>
                <a:buNone/>
                <a:defRPr sz="1400" b="0" i="0" u="none" strike="noStrike" cap="none">
                  <a:solidFill>
                    <a:schemeClr val="lt1"/>
                  </a:solidFill>
                  <a:latin typeface="Lato Light"/>
                  <a:ea typeface="Lato Light"/>
                  <a:cs typeface="Lato Light"/>
                  <a:sym typeface="Lato Light"/>
                </a:defRPr>
              </a:lvl9pPr>
            </a:lstStyle>
            <a:p>
              <a:pPr marL="0" indent="0" algn="just"/>
              <a:r>
                <a:rPr lang="ko-KR" altLang="en-US" sz="1400" dirty="0">
                  <a:latin typeface="Elice DigitalBaeum" panose="020B0600000101010101" pitchFamily="34" charset="-127"/>
                  <a:ea typeface="Elice DigitalBaeum" panose="020B0600000101010101" pitchFamily="34" charset="-127"/>
                  <a:cs typeface="CAFE24 SSURROUND AIR" pitchFamily="2" charset="-127"/>
                </a:rPr>
                <a:t>트리거</a:t>
              </a:r>
              <a:endParaRPr lang="en-US" altLang="ko-KR" sz="1400" dirty="0">
                <a:latin typeface="Elice DigitalBaeum" panose="020B0600000101010101" pitchFamily="34" charset="-127"/>
                <a:ea typeface="Elice DigitalBaeum" panose="020B0600000101010101" pitchFamily="34" charset="-127"/>
                <a:cs typeface="CAFE24 SSURROUND AIR" pitchFamily="2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DE92A76-0627-864E-83D8-60D064CCCDED}"/>
                </a:ext>
              </a:extLst>
            </p:cNvPr>
            <p:cNvSpPr txBox="1"/>
            <p:nvPr/>
          </p:nvSpPr>
          <p:spPr>
            <a:xfrm>
              <a:off x="4657878" y="1713391"/>
              <a:ext cx="381546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lvl="0" indent="0" algn="just"/>
              <a:r>
                <a:rPr lang="ko-KR" altLang="en-US" dirty="0">
                  <a:solidFill>
                    <a:schemeClr val="bg1"/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  <a:cs typeface="CAFE24 SSURROUND AIR" pitchFamily="2" charset="-127"/>
                </a:rPr>
                <a:t>공을 치기 전에 발 자세를 잡고 클럽을 땅에 댄 자세</a:t>
              </a:r>
              <a:endParaRPr lang="en-US" altLang="ko-KR" dirty="0">
                <a:solidFill>
                  <a:schemeClr val="bg1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  <a:cs typeface="CAFE24 SSURROUND AIR" pitchFamily="2" charset="-127"/>
              </a:endParaRPr>
            </a:p>
          </p:txBody>
        </p:sp>
      </p:grpSp>
      <p:pic>
        <p:nvPicPr>
          <p:cNvPr id="18" name="그림 17" descr="스포츠, 플레이어이(가) 표시된 사진&#10;&#10;자동 생성된 설명">
            <a:extLst>
              <a:ext uri="{FF2B5EF4-FFF2-40B4-BE49-F238E27FC236}">
                <a16:creationId xmlns:a16="http://schemas.microsoft.com/office/drawing/2014/main" id="{0B01030F-2BD7-724E-84A5-E9D182190F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9181" y="675232"/>
            <a:ext cx="2373203" cy="3145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1512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8CECC3CD-854B-8644-9EF8-59499C83822C}"/>
              </a:ext>
            </a:extLst>
          </p:cNvPr>
          <p:cNvGrpSpPr/>
          <p:nvPr/>
        </p:nvGrpSpPr>
        <p:grpSpPr>
          <a:xfrm>
            <a:off x="208888" y="635794"/>
            <a:ext cx="3938241" cy="3700461"/>
            <a:chOff x="1581246" y="2845413"/>
            <a:chExt cx="1589876" cy="1493884"/>
          </a:xfrm>
        </p:grpSpPr>
        <p:sp>
          <p:nvSpPr>
            <p:cNvPr id="16" name="Google Shape;2140;p24">
              <a:extLst>
                <a:ext uri="{FF2B5EF4-FFF2-40B4-BE49-F238E27FC236}">
                  <a16:creationId xmlns:a16="http://schemas.microsoft.com/office/drawing/2014/main" id="{790BAF7A-D75E-544B-8EA6-A17A63CC3E45}"/>
                </a:ext>
              </a:extLst>
            </p:cNvPr>
            <p:cNvSpPr/>
            <p:nvPr/>
          </p:nvSpPr>
          <p:spPr>
            <a:xfrm>
              <a:off x="1581246" y="3528020"/>
              <a:ext cx="497984" cy="82506"/>
            </a:xfrm>
            <a:custGeom>
              <a:avLst/>
              <a:gdLst/>
              <a:ahLst/>
              <a:cxnLst/>
              <a:rect l="l" t="t" r="r" b="b"/>
              <a:pathLst>
                <a:path w="14347" h="2377" extrusionOk="0">
                  <a:moveTo>
                    <a:pt x="1172" y="1"/>
                  </a:moveTo>
                  <a:cubicBezTo>
                    <a:pt x="539" y="1"/>
                    <a:pt x="0" y="539"/>
                    <a:pt x="0" y="1173"/>
                  </a:cubicBezTo>
                  <a:cubicBezTo>
                    <a:pt x="0" y="1838"/>
                    <a:pt x="539" y="2376"/>
                    <a:pt x="1172" y="2376"/>
                  </a:cubicBezTo>
                  <a:cubicBezTo>
                    <a:pt x="1806" y="2376"/>
                    <a:pt x="2312" y="1901"/>
                    <a:pt x="2344" y="1268"/>
                  </a:cubicBezTo>
                  <a:lnTo>
                    <a:pt x="11971" y="1268"/>
                  </a:lnTo>
                  <a:cubicBezTo>
                    <a:pt x="12035" y="1901"/>
                    <a:pt x="12541" y="2376"/>
                    <a:pt x="13143" y="2376"/>
                  </a:cubicBezTo>
                  <a:cubicBezTo>
                    <a:pt x="13808" y="2376"/>
                    <a:pt x="14346" y="1838"/>
                    <a:pt x="14346" y="1173"/>
                  </a:cubicBezTo>
                  <a:cubicBezTo>
                    <a:pt x="14346" y="539"/>
                    <a:pt x="13808" y="1"/>
                    <a:pt x="13143" y="1"/>
                  </a:cubicBezTo>
                  <a:cubicBezTo>
                    <a:pt x="12541" y="1"/>
                    <a:pt x="12035" y="444"/>
                    <a:pt x="11971" y="1046"/>
                  </a:cubicBezTo>
                  <a:lnTo>
                    <a:pt x="5828" y="1046"/>
                  </a:lnTo>
                  <a:lnTo>
                    <a:pt x="2344" y="1078"/>
                  </a:lnTo>
                  <a:cubicBezTo>
                    <a:pt x="2312" y="476"/>
                    <a:pt x="1806" y="1"/>
                    <a:pt x="1172" y="1"/>
                  </a:cubicBezTo>
                  <a:close/>
                </a:path>
              </a:pathLst>
            </a:custGeom>
            <a:solidFill>
              <a:srgbClr val="2724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178;p24">
              <a:extLst>
                <a:ext uri="{FF2B5EF4-FFF2-40B4-BE49-F238E27FC236}">
                  <a16:creationId xmlns:a16="http://schemas.microsoft.com/office/drawing/2014/main" id="{1F61A45B-19A2-7B4C-8037-54248B41C0F8}"/>
                </a:ext>
              </a:extLst>
            </p:cNvPr>
            <p:cNvSpPr/>
            <p:nvPr/>
          </p:nvSpPr>
          <p:spPr>
            <a:xfrm>
              <a:off x="1874754" y="2845413"/>
              <a:ext cx="1296368" cy="1493884"/>
            </a:xfrm>
            <a:custGeom>
              <a:avLst/>
              <a:gdLst/>
              <a:ahLst/>
              <a:cxnLst/>
              <a:rect l="l" t="t" r="r" b="b"/>
              <a:pathLst>
                <a:path w="37275" h="43039" extrusionOk="0">
                  <a:moveTo>
                    <a:pt x="18653" y="476"/>
                  </a:moveTo>
                  <a:lnTo>
                    <a:pt x="36831" y="10990"/>
                  </a:lnTo>
                  <a:lnTo>
                    <a:pt x="36831" y="32018"/>
                  </a:lnTo>
                  <a:lnTo>
                    <a:pt x="18653" y="42532"/>
                  </a:lnTo>
                  <a:lnTo>
                    <a:pt x="443" y="32018"/>
                  </a:lnTo>
                  <a:lnTo>
                    <a:pt x="443" y="10990"/>
                  </a:lnTo>
                  <a:lnTo>
                    <a:pt x="18653" y="476"/>
                  </a:lnTo>
                  <a:close/>
                  <a:moveTo>
                    <a:pt x="18653" y="0"/>
                  </a:moveTo>
                  <a:lnTo>
                    <a:pt x="0" y="10736"/>
                  </a:lnTo>
                  <a:lnTo>
                    <a:pt x="0" y="32271"/>
                  </a:lnTo>
                  <a:lnTo>
                    <a:pt x="18653" y="43039"/>
                  </a:lnTo>
                  <a:lnTo>
                    <a:pt x="37180" y="32334"/>
                  </a:lnTo>
                  <a:lnTo>
                    <a:pt x="37275" y="32271"/>
                  </a:lnTo>
                  <a:lnTo>
                    <a:pt x="37275" y="10736"/>
                  </a:lnTo>
                  <a:lnTo>
                    <a:pt x="18653" y="0"/>
                  </a:lnTo>
                  <a:close/>
                </a:path>
              </a:pathLst>
            </a:custGeom>
            <a:solidFill>
              <a:schemeClr val="accent4"/>
            </a:solidFill>
            <a:ln>
              <a:solidFill>
                <a:schemeClr val="accent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180;p24">
              <a:extLst>
                <a:ext uri="{FF2B5EF4-FFF2-40B4-BE49-F238E27FC236}">
                  <a16:creationId xmlns:a16="http://schemas.microsoft.com/office/drawing/2014/main" id="{F1DEA4A4-092C-AD48-83E4-73CEC87B9DEB}"/>
                </a:ext>
              </a:extLst>
            </p:cNvPr>
            <p:cNvSpPr/>
            <p:nvPr/>
          </p:nvSpPr>
          <p:spPr>
            <a:xfrm>
              <a:off x="1954969" y="2937742"/>
              <a:ext cx="1133351" cy="1308116"/>
            </a:xfrm>
            <a:custGeom>
              <a:avLst/>
              <a:gdLst/>
              <a:ahLst/>
              <a:cxnLst/>
              <a:rect l="l" t="t" r="r" b="b"/>
              <a:pathLst>
                <a:path w="32652" h="37687" extrusionOk="0">
                  <a:moveTo>
                    <a:pt x="1" y="9438"/>
                  </a:moveTo>
                  <a:lnTo>
                    <a:pt x="1" y="28281"/>
                  </a:lnTo>
                  <a:lnTo>
                    <a:pt x="16342" y="37687"/>
                  </a:lnTo>
                  <a:lnTo>
                    <a:pt x="32652" y="28281"/>
                  </a:lnTo>
                  <a:lnTo>
                    <a:pt x="32652" y="9438"/>
                  </a:lnTo>
                  <a:lnTo>
                    <a:pt x="16342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181;p24">
              <a:extLst>
                <a:ext uri="{FF2B5EF4-FFF2-40B4-BE49-F238E27FC236}">
                  <a16:creationId xmlns:a16="http://schemas.microsoft.com/office/drawing/2014/main" id="{6EF11B7A-3896-1248-B2CE-3CC1BC16726C}"/>
                </a:ext>
              </a:extLst>
            </p:cNvPr>
            <p:cNvSpPr/>
            <p:nvPr/>
          </p:nvSpPr>
          <p:spPr>
            <a:xfrm>
              <a:off x="1990165" y="2978422"/>
              <a:ext cx="1062994" cy="1226756"/>
            </a:xfrm>
            <a:custGeom>
              <a:avLst/>
              <a:gdLst/>
              <a:ahLst/>
              <a:cxnLst/>
              <a:rect l="l" t="t" r="r" b="b"/>
              <a:pathLst>
                <a:path w="30625" h="35343" extrusionOk="0">
                  <a:moveTo>
                    <a:pt x="15328" y="0"/>
                  </a:moveTo>
                  <a:lnTo>
                    <a:pt x="0" y="8836"/>
                  </a:lnTo>
                  <a:lnTo>
                    <a:pt x="0" y="26507"/>
                  </a:lnTo>
                  <a:lnTo>
                    <a:pt x="15328" y="35343"/>
                  </a:lnTo>
                  <a:lnTo>
                    <a:pt x="30624" y="26507"/>
                  </a:lnTo>
                  <a:lnTo>
                    <a:pt x="30624" y="8836"/>
                  </a:lnTo>
                  <a:lnTo>
                    <a:pt x="15328" y="0"/>
                  </a:lnTo>
                  <a:close/>
                </a:path>
              </a:pathLst>
            </a:custGeom>
            <a:solidFill>
              <a:srgbClr val="F0F1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" name="Google Shape;2204;p24">
            <a:extLst>
              <a:ext uri="{FF2B5EF4-FFF2-40B4-BE49-F238E27FC236}">
                <a16:creationId xmlns:a16="http://schemas.microsoft.com/office/drawing/2014/main" id="{B75AEFB0-E044-3B44-8AA2-1E71D1025FE9}"/>
              </a:ext>
            </a:extLst>
          </p:cNvPr>
          <p:cNvSpPr txBox="1"/>
          <p:nvPr/>
        </p:nvSpPr>
        <p:spPr>
          <a:xfrm>
            <a:off x="4320601" y="1121417"/>
            <a:ext cx="1599752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altLang="ko-Kore-KR" sz="1600" dirty="0">
                <a:solidFill>
                  <a:schemeClr val="accent4"/>
                </a:solidFill>
                <a:latin typeface="Audiowide" panose="02000503000000020004" pitchFamily="2" charset="0"/>
                <a:ea typeface="Fira Sans"/>
                <a:cs typeface="Fira Sans"/>
                <a:sym typeface="Fira Sans"/>
              </a:rPr>
              <a:t>BACKSWING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5A12976-960F-884C-AC14-3A3D85859A14}"/>
              </a:ext>
            </a:extLst>
          </p:cNvPr>
          <p:cNvSpPr/>
          <p:nvPr/>
        </p:nvSpPr>
        <p:spPr>
          <a:xfrm>
            <a:off x="4365926" y="1768769"/>
            <a:ext cx="195997" cy="19599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2" name="Google Shape;93;p22">
            <a:extLst>
              <a:ext uri="{FF2B5EF4-FFF2-40B4-BE49-F238E27FC236}">
                <a16:creationId xmlns:a16="http://schemas.microsoft.com/office/drawing/2014/main" id="{6CDCC9BF-5F77-FF4D-BEB9-224A7ECD0C4B}"/>
              </a:ext>
            </a:extLst>
          </p:cNvPr>
          <p:cNvSpPr txBox="1">
            <a:spLocks/>
          </p:cNvSpPr>
          <p:nvPr/>
        </p:nvSpPr>
        <p:spPr>
          <a:xfrm>
            <a:off x="4648944" y="1685896"/>
            <a:ext cx="3823922" cy="5738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 Light"/>
              <a:buNone/>
              <a:defRPr sz="16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 Light"/>
              <a:buNone/>
              <a:defRPr sz="14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 Light"/>
              <a:buNone/>
              <a:defRPr sz="14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 Light"/>
              <a:buNone/>
              <a:defRPr sz="14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 Light"/>
              <a:buNone/>
              <a:defRPr sz="14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 Light"/>
              <a:buNone/>
              <a:defRPr sz="14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 Light"/>
              <a:buNone/>
              <a:defRPr sz="14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 Light"/>
              <a:buNone/>
              <a:defRPr sz="14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Lato Light"/>
              <a:buNone/>
              <a:defRPr sz="14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marL="0" indent="0" algn="just"/>
            <a:r>
              <a:rPr lang="ko-KR" altLang="en-US" sz="1400" dirty="0" err="1">
                <a:latin typeface="Elice DigitalBaeum" panose="020B0600000101010101" pitchFamily="34" charset="-127"/>
                <a:ea typeface="Elice DigitalBaeum" panose="020B0600000101010101" pitchFamily="34" charset="-127"/>
                <a:cs typeface="CAFE24 SSURROUND AIR" pitchFamily="2" charset="-127"/>
              </a:rPr>
              <a:t>어드레스한</a:t>
            </a:r>
            <a:r>
              <a:rPr lang="ko-KR" altLang="en-US" sz="1400" dirty="0">
                <a:latin typeface="Elice DigitalBaeum" panose="020B0600000101010101" pitchFamily="34" charset="-127"/>
                <a:ea typeface="Elice DigitalBaeum" panose="020B0600000101010101" pitchFamily="34" charset="-127"/>
                <a:cs typeface="CAFE24 SSURROUND AIR" pitchFamily="2" charset="-127"/>
              </a:rPr>
              <a:t> 뒤 </a:t>
            </a:r>
            <a:r>
              <a:rPr lang="ko-KR" altLang="en-US" sz="1400" dirty="0" err="1">
                <a:latin typeface="Elice DigitalBaeum" panose="020B0600000101010101" pitchFamily="34" charset="-127"/>
                <a:ea typeface="Elice DigitalBaeum" panose="020B0600000101010101" pitchFamily="34" charset="-127"/>
                <a:cs typeface="CAFE24 SSURROUND AIR" pitchFamily="2" charset="-127"/>
              </a:rPr>
              <a:t>테이크</a:t>
            </a:r>
            <a:r>
              <a:rPr lang="ko-KR" altLang="en-US" sz="1400" dirty="0">
                <a:latin typeface="Elice DigitalBaeum" panose="020B0600000101010101" pitchFamily="34" charset="-127"/>
                <a:ea typeface="Elice DigitalBaeum" panose="020B0600000101010101" pitchFamily="34" charset="-127"/>
                <a:cs typeface="CAFE24 SSURROUND AIR" pitchFamily="2" charset="-127"/>
              </a:rPr>
              <a:t> 백으로부터 톱 오브 더 스윙까지 클럽을 뒤로 휘둘러 올리는 동작</a:t>
            </a:r>
            <a:endParaRPr lang="en-US" altLang="ko-KR" sz="1400" dirty="0">
              <a:latin typeface="Elice DigitalBaeum" panose="020B0600000101010101" pitchFamily="34" charset="-127"/>
              <a:ea typeface="Elice DigitalBaeum" panose="020B0600000101010101" pitchFamily="34" charset="-127"/>
              <a:cs typeface="CAFE24 SSURROUND AIR" pitchFamily="2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0578EBA-70DE-FD41-BF4A-8363362DD96E}"/>
              </a:ext>
            </a:extLst>
          </p:cNvPr>
          <p:cNvSpPr/>
          <p:nvPr/>
        </p:nvSpPr>
        <p:spPr>
          <a:xfrm>
            <a:off x="4366499" y="2483084"/>
            <a:ext cx="195997" cy="19599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4" name="Google Shape;93;p22">
            <a:extLst>
              <a:ext uri="{FF2B5EF4-FFF2-40B4-BE49-F238E27FC236}">
                <a16:creationId xmlns:a16="http://schemas.microsoft.com/office/drawing/2014/main" id="{C70578F8-8BD1-B642-8771-A72738835300}"/>
              </a:ext>
            </a:extLst>
          </p:cNvPr>
          <p:cNvSpPr txBox="1">
            <a:spLocks/>
          </p:cNvSpPr>
          <p:nvPr/>
        </p:nvSpPr>
        <p:spPr>
          <a:xfrm>
            <a:off x="4649517" y="2391898"/>
            <a:ext cx="3823922" cy="359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 Light"/>
              <a:buNone/>
              <a:defRPr sz="16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 Light"/>
              <a:buNone/>
              <a:defRPr sz="14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 Light"/>
              <a:buNone/>
              <a:defRPr sz="14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 Light"/>
              <a:buNone/>
              <a:defRPr sz="14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 Light"/>
              <a:buNone/>
              <a:defRPr sz="14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 Light"/>
              <a:buNone/>
              <a:defRPr sz="14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 Light"/>
              <a:buNone/>
              <a:defRPr sz="14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 Light"/>
              <a:buNone/>
              <a:defRPr sz="14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Lato Light"/>
              <a:buNone/>
              <a:defRPr sz="14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marL="0" indent="0" algn="just"/>
            <a:r>
              <a:rPr lang="ko-KR" altLang="en-US" sz="1400" dirty="0">
                <a:latin typeface="Elice DigitalBaeum" panose="020B0600000101010101" pitchFamily="34" charset="-127"/>
                <a:ea typeface="Elice DigitalBaeum" panose="020B0600000101010101" pitchFamily="34" charset="-127"/>
                <a:cs typeface="CAFE24 SSURROUND AIR" pitchFamily="2" charset="-127"/>
              </a:rPr>
              <a:t>트리거</a:t>
            </a:r>
            <a:endParaRPr lang="en-US" altLang="ko-KR" sz="1400" dirty="0">
              <a:latin typeface="Elice DigitalBaeum" panose="020B0600000101010101" pitchFamily="34" charset="-127"/>
              <a:ea typeface="Elice DigitalBaeum" panose="020B0600000101010101" pitchFamily="34" charset="-127"/>
              <a:cs typeface="CAFE24 SSURROUND AIR" pitchFamily="2" charset="-127"/>
            </a:endParaRPr>
          </a:p>
        </p:txBody>
      </p:sp>
      <p:sp>
        <p:nvSpPr>
          <p:cNvPr id="25" name="Google Shape;93;p22">
            <a:extLst>
              <a:ext uri="{FF2B5EF4-FFF2-40B4-BE49-F238E27FC236}">
                <a16:creationId xmlns:a16="http://schemas.microsoft.com/office/drawing/2014/main" id="{E7E680D4-05B0-8A45-81DD-F68BE9A6C322}"/>
              </a:ext>
            </a:extLst>
          </p:cNvPr>
          <p:cNvSpPr txBox="1">
            <a:spLocks/>
          </p:cNvSpPr>
          <p:nvPr/>
        </p:nvSpPr>
        <p:spPr>
          <a:xfrm>
            <a:off x="4671967" y="2826478"/>
            <a:ext cx="4059450" cy="15975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 Light"/>
              <a:buNone/>
              <a:defRPr sz="16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 Light"/>
              <a:buNone/>
              <a:defRPr sz="14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 Light"/>
              <a:buNone/>
              <a:defRPr sz="14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 Light"/>
              <a:buNone/>
              <a:defRPr sz="14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 Light"/>
              <a:buNone/>
              <a:defRPr sz="14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 Light"/>
              <a:buNone/>
              <a:defRPr sz="14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 Light"/>
              <a:buNone/>
              <a:defRPr sz="14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 Light"/>
              <a:buNone/>
              <a:defRPr sz="14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Lato Light"/>
              <a:buNone/>
              <a:defRPr sz="14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marL="0" indent="0" algn="just">
              <a:lnSpc>
                <a:spcPct val="200000"/>
              </a:lnSpc>
            </a:pPr>
            <a:r>
              <a:rPr lang="en-US" altLang="ko-KR" sz="1050" dirty="0">
                <a:solidFill>
                  <a:schemeClr val="accent6">
                    <a:lumMod val="10000"/>
                    <a:lumOff val="90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  <a:cs typeface="CAFE24 SSURROUND AIR" pitchFamily="2" charset="-127"/>
              </a:rPr>
              <a:t>1) </a:t>
            </a:r>
            <a:r>
              <a:rPr lang="ko-KR" altLang="en-US" sz="1050" dirty="0">
                <a:solidFill>
                  <a:schemeClr val="accent6">
                    <a:lumMod val="10000"/>
                    <a:lumOff val="90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  <a:cs typeface="CAFE24 SSURROUND AIR" pitchFamily="2" charset="-127"/>
              </a:rPr>
              <a:t>오른쪽 허리의 </a:t>
            </a:r>
            <a:r>
              <a:rPr lang="en-US" altLang="ko-KR" sz="1050" dirty="0">
                <a:solidFill>
                  <a:schemeClr val="accent6">
                    <a:lumMod val="10000"/>
                    <a:lumOff val="90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  <a:cs typeface="CAFE24 SSURROUND AIR" pitchFamily="2" charset="-127"/>
              </a:rPr>
              <a:t>x</a:t>
            </a:r>
            <a:r>
              <a:rPr lang="ko-KR" altLang="en-US" sz="1050" dirty="0">
                <a:solidFill>
                  <a:schemeClr val="accent6">
                    <a:lumMod val="10000"/>
                    <a:lumOff val="90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  <a:cs typeface="CAFE24 SSURROUND AIR" pitchFamily="2" charset="-127"/>
              </a:rPr>
              <a:t>좌표가 양쪽 손목의 </a:t>
            </a:r>
            <a:r>
              <a:rPr lang="en-US" altLang="ko-KR" sz="1050" dirty="0">
                <a:solidFill>
                  <a:schemeClr val="accent6">
                    <a:lumMod val="10000"/>
                    <a:lumOff val="90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  <a:cs typeface="CAFE24 SSURROUND AIR" pitchFamily="2" charset="-127"/>
              </a:rPr>
              <a:t>x</a:t>
            </a:r>
            <a:r>
              <a:rPr lang="ko-KR" altLang="en-US" sz="1050" dirty="0">
                <a:solidFill>
                  <a:schemeClr val="accent6">
                    <a:lumMod val="10000"/>
                    <a:lumOff val="90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  <a:cs typeface="CAFE24 SSURROUND AIR" pitchFamily="2" charset="-127"/>
              </a:rPr>
              <a:t>좌표보다 크다 </a:t>
            </a:r>
          </a:p>
          <a:p>
            <a:pPr marL="0" indent="0" algn="just">
              <a:lnSpc>
                <a:spcPct val="200000"/>
              </a:lnSpc>
            </a:pPr>
            <a:r>
              <a:rPr lang="en-US" altLang="ko-KR" sz="1050" dirty="0">
                <a:solidFill>
                  <a:schemeClr val="accent6">
                    <a:lumMod val="10000"/>
                    <a:lumOff val="90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  <a:cs typeface="CAFE24 SSURROUND AIR" pitchFamily="2" charset="-127"/>
              </a:rPr>
              <a:t>2) </a:t>
            </a:r>
            <a:r>
              <a:rPr lang="ko-KR" altLang="en-US" sz="1050" dirty="0">
                <a:solidFill>
                  <a:schemeClr val="accent6">
                    <a:lumMod val="10000"/>
                    <a:lumOff val="90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  <a:cs typeface="CAFE24 SSURROUND AIR" pitchFamily="2" charset="-127"/>
              </a:rPr>
              <a:t>오른쪽 어깨의 </a:t>
            </a:r>
            <a:r>
              <a:rPr lang="en-US" altLang="ko-KR" sz="1050" dirty="0">
                <a:solidFill>
                  <a:schemeClr val="accent6">
                    <a:lumMod val="10000"/>
                    <a:lumOff val="90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  <a:cs typeface="CAFE24 SSURROUND AIR" pitchFamily="2" charset="-127"/>
              </a:rPr>
              <a:t>x</a:t>
            </a:r>
            <a:r>
              <a:rPr lang="ko-KR" altLang="en-US" sz="1050" dirty="0">
                <a:solidFill>
                  <a:schemeClr val="accent6">
                    <a:lumMod val="10000"/>
                    <a:lumOff val="90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  <a:cs typeface="CAFE24 SSURROUND AIR" pitchFamily="2" charset="-127"/>
              </a:rPr>
              <a:t>좌표가 오른쪽 팔꿈치의 </a:t>
            </a:r>
            <a:r>
              <a:rPr lang="en-US" altLang="ko-KR" sz="1050" dirty="0">
                <a:solidFill>
                  <a:schemeClr val="accent6">
                    <a:lumMod val="10000"/>
                    <a:lumOff val="90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  <a:cs typeface="CAFE24 SSURROUND AIR" pitchFamily="2" charset="-127"/>
              </a:rPr>
              <a:t>x</a:t>
            </a:r>
            <a:r>
              <a:rPr lang="ko-KR" altLang="en-US" sz="1050" dirty="0">
                <a:solidFill>
                  <a:schemeClr val="accent6">
                    <a:lumMod val="10000"/>
                    <a:lumOff val="90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  <a:cs typeface="CAFE24 SSURROUND AIR" pitchFamily="2" charset="-127"/>
              </a:rPr>
              <a:t>좌표보다 크고</a:t>
            </a:r>
            <a:r>
              <a:rPr lang="en-US" altLang="ko-KR" sz="1050" dirty="0">
                <a:solidFill>
                  <a:schemeClr val="accent6">
                    <a:lumMod val="10000"/>
                    <a:lumOff val="90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  <a:cs typeface="CAFE24 SSURROUND AIR" pitchFamily="2" charset="-127"/>
              </a:rPr>
              <a:t>, </a:t>
            </a:r>
          </a:p>
          <a:p>
            <a:pPr marL="0" indent="0" algn="just">
              <a:lnSpc>
                <a:spcPct val="200000"/>
              </a:lnSpc>
            </a:pPr>
            <a:r>
              <a:rPr lang="ko-KR" altLang="en-US" sz="1050" dirty="0">
                <a:solidFill>
                  <a:schemeClr val="accent6">
                    <a:lumMod val="10000"/>
                    <a:lumOff val="90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  <a:cs typeface="CAFE24 SSURROUND AIR" pitchFamily="2" charset="-127"/>
              </a:rPr>
              <a:t>     왼쪽 어깨의 </a:t>
            </a:r>
            <a:r>
              <a:rPr lang="en-US" altLang="ko-KR" sz="1050" dirty="0">
                <a:solidFill>
                  <a:schemeClr val="accent6">
                    <a:lumMod val="10000"/>
                    <a:lumOff val="90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  <a:cs typeface="CAFE24 SSURROUND AIR" pitchFamily="2" charset="-127"/>
              </a:rPr>
              <a:t>x</a:t>
            </a:r>
            <a:r>
              <a:rPr lang="ko-KR" altLang="en-US" sz="1050" dirty="0">
                <a:solidFill>
                  <a:schemeClr val="accent6">
                    <a:lumMod val="10000"/>
                    <a:lumOff val="90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  <a:cs typeface="CAFE24 SSURROUND AIR" pitchFamily="2" charset="-127"/>
              </a:rPr>
              <a:t>좌표는 왼쪽 팔꿈치의 </a:t>
            </a:r>
            <a:r>
              <a:rPr lang="en-US" altLang="ko-KR" sz="1050" dirty="0">
                <a:solidFill>
                  <a:schemeClr val="accent6">
                    <a:lumMod val="10000"/>
                    <a:lumOff val="90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  <a:cs typeface="CAFE24 SSURROUND AIR" pitchFamily="2" charset="-127"/>
              </a:rPr>
              <a:t>x</a:t>
            </a:r>
            <a:r>
              <a:rPr lang="ko-KR" altLang="en-US" sz="1050" dirty="0">
                <a:solidFill>
                  <a:schemeClr val="accent6">
                    <a:lumMod val="10000"/>
                    <a:lumOff val="90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  <a:cs typeface="CAFE24 SSURROUND AIR" pitchFamily="2" charset="-127"/>
              </a:rPr>
              <a:t>좌표보다 크다 </a:t>
            </a:r>
          </a:p>
          <a:p>
            <a:pPr marL="0" indent="0" algn="just">
              <a:lnSpc>
                <a:spcPct val="200000"/>
              </a:lnSpc>
            </a:pPr>
            <a:r>
              <a:rPr lang="en-US" altLang="ko-KR" sz="1050" dirty="0">
                <a:solidFill>
                  <a:schemeClr val="accent6">
                    <a:lumMod val="10000"/>
                    <a:lumOff val="90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  <a:cs typeface="CAFE24 SSURROUND AIR" pitchFamily="2" charset="-127"/>
              </a:rPr>
              <a:t>3) </a:t>
            </a:r>
            <a:r>
              <a:rPr lang="ko-KR" altLang="en-US" sz="1050" dirty="0">
                <a:solidFill>
                  <a:schemeClr val="accent6">
                    <a:lumMod val="10000"/>
                    <a:lumOff val="90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  <a:cs typeface="CAFE24 SSURROUND AIR" pitchFamily="2" charset="-127"/>
              </a:rPr>
              <a:t>오른쪽 팔꿈치의 </a:t>
            </a:r>
            <a:r>
              <a:rPr lang="en-US" altLang="ko-KR" sz="1050" dirty="0">
                <a:solidFill>
                  <a:schemeClr val="accent6">
                    <a:lumMod val="10000"/>
                    <a:lumOff val="90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  <a:cs typeface="CAFE24 SSURROUND AIR" pitchFamily="2" charset="-127"/>
              </a:rPr>
              <a:t>y</a:t>
            </a:r>
            <a:r>
              <a:rPr lang="ko-KR" altLang="en-US" sz="1050" dirty="0">
                <a:solidFill>
                  <a:schemeClr val="accent6">
                    <a:lumMod val="10000"/>
                    <a:lumOff val="90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  <a:cs typeface="CAFE24 SSURROUND AIR" pitchFamily="2" charset="-127"/>
              </a:rPr>
              <a:t>좌표가 오른쪽 어깨의 </a:t>
            </a:r>
            <a:r>
              <a:rPr lang="en-US" altLang="ko-KR" sz="1050" dirty="0">
                <a:solidFill>
                  <a:schemeClr val="accent6">
                    <a:lumMod val="10000"/>
                    <a:lumOff val="90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  <a:cs typeface="CAFE24 SSURROUND AIR" pitchFamily="2" charset="-127"/>
              </a:rPr>
              <a:t>y</a:t>
            </a:r>
            <a:r>
              <a:rPr lang="ko-KR" altLang="en-US" sz="1050" dirty="0">
                <a:solidFill>
                  <a:schemeClr val="accent6">
                    <a:lumMod val="10000"/>
                    <a:lumOff val="90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  <a:cs typeface="CAFE24 SSURROUND AIR" pitchFamily="2" charset="-127"/>
              </a:rPr>
              <a:t>좌표보다 크고</a:t>
            </a:r>
            <a:r>
              <a:rPr lang="en-US" altLang="ko-KR" sz="1050" dirty="0">
                <a:solidFill>
                  <a:schemeClr val="accent6">
                    <a:lumMod val="10000"/>
                    <a:lumOff val="90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  <a:cs typeface="CAFE24 SSURROUND AIR" pitchFamily="2" charset="-127"/>
              </a:rPr>
              <a:t>, </a:t>
            </a:r>
          </a:p>
          <a:p>
            <a:pPr marL="0" indent="0" algn="just">
              <a:lnSpc>
                <a:spcPct val="200000"/>
              </a:lnSpc>
            </a:pPr>
            <a:r>
              <a:rPr lang="en-US" altLang="ko-KR" sz="1050" dirty="0">
                <a:solidFill>
                  <a:schemeClr val="accent6">
                    <a:lumMod val="10000"/>
                    <a:lumOff val="90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  <a:cs typeface="CAFE24 SSURROUND AIR" pitchFamily="2" charset="-127"/>
              </a:rPr>
              <a:t>     </a:t>
            </a:r>
            <a:r>
              <a:rPr lang="ko-KR" altLang="en-US" sz="1050" dirty="0">
                <a:solidFill>
                  <a:schemeClr val="accent6">
                    <a:lumMod val="10000"/>
                    <a:lumOff val="90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  <a:cs typeface="CAFE24 SSURROUND AIR" pitchFamily="2" charset="-127"/>
              </a:rPr>
              <a:t>왼쪽 팔꿈치의 </a:t>
            </a:r>
            <a:r>
              <a:rPr lang="en-US" altLang="ko-KR" sz="1050" dirty="0">
                <a:solidFill>
                  <a:schemeClr val="accent6">
                    <a:lumMod val="10000"/>
                    <a:lumOff val="90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  <a:cs typeface="CAFE24 SSURROUND AIR" pitchFamily="2" charset="-127"/>
              </a:rPr>
              <a:t>y</a:t>
            </a:r>
            <a:r>
              <a:rPr lang="ko-KR" altLang="en-US" sz="1050" dirty="0">
                <a:solidFill>
                  <a:schemeClr val="accent6">
                    <a:lumMod val="10000"/>
                    <a:lumOff val="90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  <a:cs typeface="CAFE24 SSURROUND AIR" pitchFamily="2" charset="-127"/>
              </a:rPr>
              <a:t>좌표는 왼쪽 어깨의 </a:t>
            </a:r>
            <a:r>
              <a:rPr lang="en-US" altLang="ko-KR" sz="1050" dirty="0">
                <a:solidFill>
                  <a:schemeClr val="accent6">
                    <a:lumMod val="10000"/>
                    <a:lumOff val="90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  <a:cs typeface="CAFE24 SSURROUND AIR" pitchFamily="2" charset="-127"/>
              </a:rPr>
              <a:t>y</a:t>
            </a:r>
            <a:r>
              <a:rPr lang="ko-KR" altLang="en-US" sz="1050" dirty="0">
                <a:solidFill>
                  <a:schemeClr val="accent6">
                    <a:lumMod val="10000"/>
                    <a:lumOff val="90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  <a:cs typeface="CAFE24 SSURROUND AIR" pitchFamily="2" charset="-127"/>
              </a:rPr>
              <a:t>좌표보다 크다</a:t>
            </a:r>
          </a:p>
        </p:txBody>
      </p:sp>
      <p:pic>
        <p:nvPicPr>
          <p:cNvPr id="14" name="그림 13" descr="플레이어, 실외이(가) 표시된 사진&#10;&#10;자동 생성된 설명">
            <a:extLst>
              <a:ext uri="{FF2B5EF4-FFF2-40B4-BE49-F238E27FC236}">
                <a16:creationId xmlns:a16="http://schemas.microsoft.com/office/drawing/2014/main" id="{CA477A13-BFFC-1F4A-81D4-EFB068B737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605" y="525665"/>
            <a:ext cx="2352790" cy="3117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8016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build="p"/>
      <p:bldP spid="23" grpId="0" animBg="1"/>
      <p:bldP spid="24" grpId="0"/>
      <p:bldP spid="2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92;p22">
            <a:extLst>
              <a:ext uri="{FF2B5EF4-FFF2-40B4-BE49-F238E27FC236}">
                <a16:creationId xmlns:a16="http://schemas.microsoft.com/office/drawing/2014/main" id="{405841A3-ECE8-424C-BBFA-8E7F8B83741D}"/>
              </a:ext>
            </a:extLst>
          </p:cNvPr>
          <p:cNvSpPr txBox="1">
            <a:spLocks/>
          </p:cNvSpPr>
          <p:nvPr/>
        </p:nvSpPr>
        <p:spPr>
          <a:xfrm>
            <a:off x="3284538" y="2198450"/>
            <a:ext cx="2285999" cy="10214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Unica One"/>
              <a:buNone/>
              <a:defRPr sz="3000" b="0" i="0" u="none" strike="noStrike" cap="none">
                <a:solidFill>
                  <a:schemeClr val="accent1"/>
                </a:solidFill>
                <a:latin typeface="Unica One"/>
                <a:ea typeface="Unica One"/>
                <a:cs typeface="Unica One"/>
                <a:sym typeface="Unic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accent2"/>
                </a:solidFill>
                <a:latin typeface="Audiowide" panose="02000503000000020004" pitchFamily="2" charset="0"/>
              </a:rPr>
              <a:t>SWING </a:t>
            </a:r>
          </a:p>
          <a:p>
            <a:pPr algn="ctr"/>
            <a:r>
              <a:rPr lang="en-US" dirty="0">
                <a:solidFill>
                  <a:schemeClr val="accent2"/>
                </a:solidFill>
                <a:latin typeface="Audiowide" panose="02000503000000020004" pitchFamily="2" charset="0"/>
              </a:rPr>
              <a:t>MASTER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468425-5D39-D64D-BD50-7D1A1ABCFF5B}"/>
              </a:ext>
            </a:extLst>
          </p:cNvPr>
          <p:cNvSpPr txBox="1"/>
          <p:nvPr/>
        </p:nvSpPr>
        <p:spPr>
          <a:xfrm>
            <a:off x="1964986" y="1023938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800" b="1" dirty="0">
                <a:solidFill>
                  <a:schemeClr val="accent6">
                    <a:lumMod val="10000"/>
                    <a:lumOff val="90000"/>
                  </a:schemeClr>
                </a:solidFill>
                <a:latin typeface="WemakepriceOTF Bold" panose="020B0600000101010101" pitchFamily="34" charset="-127"/>
                <a:ea typeface="WemakepriceOTF Bold" panose="020B0600000101010101" pitchFamily="34" charset="-127"/>
              </a:rPr>
              <a:t>01</a:t>
            </a:r>
            <a:endParaRPr kumimoji="1" lang="ko-Kore-KR" altLang="en-US" sz="1800" b="1" dirty="0">
              <a:solidFill>
                <a:schemeClr val="accent6">
                  <a:lumMod val="10000"/>
                  <a:lumOff val="90000"/>
                </a:schemeClr>
              </a:solidFill>
              <a:latin typeface="WemakepriceOTF Bold" panose="020B0600000101010101" pitchFamily="34" charset="-127"/>
              <a:ea typeface="WemakepriceOTF Bold" panose="020B0600000101010101" pitchFamily="34" charset="-127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8646C3C2-63A4-EA4D-AD0A-217F5997BF9C}"/>
              </a:ext>
            </a:extLst>
          </p:cNvPr>
          <p:cNvCxnSpPr>
            <a:cxnSpLocks/>
          </p:cNvCxnSpPr>
          <p:nvPr/>
        </p:nvCxnSpPr>
        <p:spPr>
          <a:xfrm>
            <a:off x="0" y="1393591"/>
            <a:ext cx="2373549" cy="0"/>
          </a:xfrm>
          <a:prstGeom prst="line">
            <a:avLst/>
          </a:prstGeom>
          <a:ln w="19050">
            <a:solidFill>
              <a:schemeClr val="accent6">
                <a:lumMod val="10000"/>
                <a:lumOff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FE80893-8D73-8B41-8EBF-EB55FBE2F55E}"/>
              </a:ext>
            </a:extLst>
          </p:cNvPr>
          <p:cNvSpPr txBox="1"/>
          <p:nvPr/>
        </p:nvSpPr>
        <p:spPr>
          <a:xfrm>
            <a:off x="1517515" y="1538396"/>
            <a:ext cx="96303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400" dirty="0">
                <a:solidFill>
                  <a:schemeClr val="accent6">
                    <a:lumMod val="10000"/>
                    <a:lumOff val="90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  <a:cs typeface="CAFE24 SSURROUND AIR" pitchFamily="2" charset="-127"/>
              </a:rPr>
              <a:t>팀 소개</a:t>
            </a:r>
            <a:endParaRPr lang="ko-Kore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2701728-248B-544C-89E8-21B56890EB61}"/>
              </a:ext>
            </a:extLst>
          </p:cNvPr>
          <p:cNvSpPr txBox="1"/>
          <p:nvPr/>
        </p:nvSpPr>
        <p:spPr>
          <a:xfrm>
            <a:off x="1964986" y="2464238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800" b="1" dirty="0">
                <a:solidFill>
                  <a:schemeClr val="accent6">
                    <a:lumMod val="10000"/>
                    <a:lumOff val="90000"/>
                  </a:schemeClr>
                </a:solidFill>
                <a:latin typeface="WemakepriceOTF Bold" panose="020B0600000101010101" pitchFamily="34" charset="-127"/>
                <a:ea typeface="WemakepriceOTF Bold" panose="020B0600000101010101" pitchFamily="34" charset="-127"/>
              </a:rPr>
              <a:t>02</a:t>
            </a:r>
            <a:endParaRPr kumimoji="1" lang="ko-Kore-KR" altLang="en-US" sz="1800" b="1" dirty="0">
              <a:solidFill>
                <a:schemeClr val="accent6">
                  <a:lumMod val="10000"/>
                  <a:lumOff val="90000"/>
                </a:schemeClr>
              </a:solidFill>
              <a:latin typeface="WemakepriceOTF Bold" panose="020B0600000101010101" pitchFamily="34" charset="-127"/>
              <a:ea typeface="WemakepriceOTF Bold" panose="020B0600000101010101" pitchFamily="34" charset="-127"/>
            </a:endParaRPr>
          </a:p>
        </p:txBody>
      </p: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3ABAB6A1-B149-914C-86C3-FC58B83F8DA7}"/>
              </a:ext>
            </a:extLst>
          </p:cNvPr>
          <p:cNvCxnSpPr>
            <a:cxnSpLocks/>
          </p:cNvCxnSpPr>
          <p:nvPr/>
        </p:nvCxnSpPr>
        <p:spPr>
          <a:xfrm>
            <a:off x="0" y="2824163"/>
            <a:ext cx="2354094" cy="0"/>
          </a:xfrm>
          <a:prstGeom prst="line">
            <a:avLst/>
          </a:prstGeom>
          <a:ln w="19050">
            <a:solidFill>
              <a:schemeClr val="accent6">
                <a:lumMod val="10000"/>
                <a:lumOff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6E7A6CE-FAF9-BC40-A75C-88ECE233586D}"/>
              </a:ext>
            </a:extLst>
          </p:cNvPr>
          <p:cNvSpPr txBox="1"/>
          <p:nvPr/>
        </p:nvSpPr>
        <p:spPr>
          <a:xfrm>
            <a:off x="1225685" y="2978696"/>
            <a:ext cx="125486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400" dirty="0">
                <a:solidFill>
                  <a:schemeClr val="accent6">
                    <a:lumMod val="10000"/>
                    <a:lumOff val="90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  <a:cs typeface="CAFE24 SSURROUND AIR" pitchFamily="2" charset="-127"/>
              </a:rPr>
              <a:t>프로젝트 소개</a:t>
            </a:r>
            <a:endParaRPr lang="ko-Kore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E9A4AC8-742A-FE43-BD4B-D64AACD7A41C}"/>
              </a:ext>
            </a:extLst>
          </p:cNvPr>
          <p:cNvSpPr txBox="1"/>
          <p:nvPr/>
        </p:nvSpPr>
        <p:spPr>
          <a:xfrm>
            <a:off x="1964986" y="3795713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800" b="1" dirty="0">
                <a:solidFill>
                  <a:schemeClr val="accent6">
                    <a:lumMod val="10000"/>
                    <a:lumOff val="90000"/>
                  </a:schemeClr>
                </a:solidFill>
                <a:latin typeface="WemakepriceOTF Bold" panose="020B0600000101010101" pitchFamily="34" charset="-127"/>
                <a:ea typeface="WemakepriceOTF Bold" panose="020B0600000101010101" pitchFamily="34" charset="-127"/>
              </a:rPr>
              <a:t>03</a:t>
            </a:r>
            <a:endParaRPr kumimoji="1" lang="ko-Kore-KR" altLang="en-US" sz="1800" b="1" dirty="0">
              <a:solidFill>
                <a:schemeClr val="accent6">
                  <a:lumMod val="10000"/>
                  <a:lumOff val="90000"/>
                </a:schemeClr>
              </a:solidFill>
              <a:latin typeface="WemakepriceOTF Bold" panose="020B0600000101010101" pitchFamily="34" charset="-127"/>
              <a:ea typeface="WemakepriceOTF Bold" panose="020B0600000101010101" pitchFamily="34" charset="-127"/>
            </a:endParaRPr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1EB2A0E0-1A7E-4243-B341-C73E047373F5}"/>
              </a:ext>
            </a:extLst>
          </p:cNvPr>
          <p:cNvCxnSpPr>
            <a:cxnSpLocks/>
          </p:cNvCxnSpPr>
          <p:nvPr/>
        </p:nvCxnSpPr>
        <p:spPr>
          <a:xfrm>
            <a:off x="0" y="4155638"/>
            <a:ext cx="2344366" cy="0"/>
          </a:xfrm>
          <a:prstGeom prst="line">
            <a:avLst/>
          </a:prstGeom>
          <a:ln w="19050">
            <a:solidFill>
              <a:schemeClr val="accent6">
                <a:lumMod val="10000"/>
                <a:lumOff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385CC28-F4BD-0146-908D-39A37CFB5BE3}"/>
              </a:ext>
            </a:extLst>
          </p:cNvPr>
          <p:cNvSpPr txBox="1"/>
          <p:nvPr/>
        </p:nvSpPr>
        <p:spPr>
          <a:xfrm>
            <a:off x="1225685" y="4310171"/>
            <a:ext cx="12548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400" dirty="0">
                <a:solidFill>
                  <a:schemeClr val="accent6">
                    <a:lumMod val="10000"/>
                    <a:lumOff val="90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  <a:cs typeface="CAFE24 SSURROUND AIR" pitchFamily="2" charset="-127"/>
              </a:rPr>
              <a:t>시연 영상</a:t>
            </a:r>
            <a:endParaRPr lang="en-US" altLang="ko-KR" sz="1400" dirty="0">
              <a:solidFill>
                <a:schemeClr val="accent6">
                  <a:lumMod val="10000"/>
                  <a:lumOff val="90000"/>
                </a:schemeClr>
              </a:solidFill>
              <a:latin typeface="Elice DigitalBaeum" panose="020B0600000101010101" pitchFamily="34" charset="-127"/>
              <a:ea typeface="Elice DigitalBaeum" panose="020B0600000101010101" pitchFamily="34" charset="-127"/>
              <a:cs typeface="CAFE24 SSURROUND AIR" pitchFamily="2" charset="-127"/>
            </a:endParaRPr>
          </a:p>
          <a:p>
            <a:pPr algn="r"/>
            <a:r>
              <a:rPr lang="en-US" altLang="ko-KR" dirty="0">
                <a:solidFill>
                  <a:schemeClr val="accent6">
                    <a:lumMod val="10000"/>
                    <a:lumOff val="90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  <a:cs typeface="CAFE24 SSURROUND AIR" pitchFamily="2" charset="-127"/>
              </a:rPr>
              <a:t>&amp;</a:t>
            </a:r>
            <a:r>
              <a:rPr lang="ko-KR" altLang="en-US" dirty="0">
                <a:solidFill>
                  <a:schemeClr val="accent6">
                    <a:lumMod val="10000"/>
                    <a:lumOff val="90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  <a:cs typeface="CAFE24 SSURROUND AIR" pitchFamily="2" charset="-127"/>
              </a:rPr>
              <a:t> 테스트 결과</a:t>
            </a:r>
            <a:endParaRPr lang="ko-Kore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5E434F2-37D1-5145-800F-E0059758C3D0}"/>
              </a:ext>
            </a:extLst>
          </p:cNvPr>
          <p:cNvSpPr txBox="1"/>
          <p:nvPr/>
        </p:nvSpPr>
        <p:spPr>
          <a:xfrm>
            <a:off x="6682901" y="1023938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800" b="1" dirty="0">
                <a:solidFill>
                  <a:schemeClr val="accent6">
                    <a:lumMod val="10000"/>
                    <a:lumOff val="90000"/>
                  </a:schemeClr>
                </a:solidFill>
                <a:latin typeface="WemakepriceOTF Bold" panose="020B0600000101010101" pitchFamily="34" charset="-127"/>
                <a:ea typeface="WemakepriceOTF Bold" panose="020B0600000101010101" pitchFamily="34" charset="-127"/>
              </a:rPr>
              <a:t>04</a:t>
            </a:r>
            <a:endParaRPr kumimoji="1" lang="ko-Kore-KR" altLang="en-US" sz="1800" b="1" dirty="0">
              <a:solidFill>
                <a:schemeClr val="accent6">
                  <a:lumMod val="10000"/>
                  <a:lumOff val="90000"/>
                </a:schemeClr>
              </a:solidFill>
              <a:latin typeface="WemakepriceOTF Bold" panose="020B0600000101010101" pitchFamily="34" charset="-127"/>
              <a:ea typeface="WemakepriceOTF Bold" panose="020B0600000101010101" pitchFamily="34" charset="-127"/>
            </a:endParaRPr>
          </a:p>
        </p:txBody>
      </p:sp>
      <p:cxnSp>
        <p:nvCxnSpPr>
          <p:cNvPr id="26" name="직선 연결선[R] 25">
            <a:extLst>
              <a:ext uri="{FF2B5EF4-FFF2-40B4-BE49-F238E27FC236}">
                <a16:creationId xmlns:a16="http://schemas.microsoft.com/office/drawing/2014/main" id="{2D51DAB0-43B9-564B-83A9-99FBD17FE0A7}"/>
              </a:ext>
            </a:extLst>
          </p:cNvPr>
          <p:cNvCxnSpPr>
            <a:cxnSpLocks/>
          </p:cNvCxnSpPr>
          <p:nvPr/>
        </p:nvCxnSpPr>
        <p:spPr>
          <a:xfrm>
            <a:off x="6770451" y="1393591"/>
            <a:ext cx="2373549" cy="0"/>
          </a:xfrm>
          <a:prstGeom prst="line">
            <a:avLst/>
          </a:prstGeom>
          <a:ln w="19050">
            <a:solidFill>
              <a:schemeClr val="accent6">
                <a:lumMod val="10000"/>
                <a:lumOff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3FE4E474-8C0D-0349-B5A5-86A93E964FDE}"/>
              </a:ext>
            </a:extLst>
          </p:cNvPr>
          <p:cNvSpPr txBox="1"/>
          <p:nvPr/>
        </p:nvSpPr>
        <p:spPr>
          <a:xfrm>
            <a:off x="6663446" y="1538396"/>
            <a:ext cx="19804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chemeClr val="accent6">
                    <a:lumMod val="10000"/>
                    <a:lumOff val="90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  <a:cs typeface="CAFE24 SSURROUND AIR" pitchFamily="2" charset="-127"/>
              </a:rPr>
              <a:t>문제점과 해결방안</a:t>
            </a:r>
            <a:endParaRPr lang="ko-Kore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3520B2A-BD66-5348-903F-79DABD7DFEB9}"/>
              </a:ext>
            </a:extLst>
          </p:cNvPr>
          <p:cNvSpPr txBox="1"/>
          <p:nvPr/>
        </p:nvSpPr>
        <p:spPr>
          <a:xfrm>
            <a:off x="6682901" y="2464238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800" b="1" dirty="0">
                <a:solidFill>
                  <a:schemeClr val="accent6">
                    <a:lumMod val="10000"/>
                    <a:lumOff val="90000"/>
                  </a:schemeClr>
                </a:solidFill>
                <a:latin typeface="WemakepriceOTF Bold" panose="020B0600000101010101" pitchFamily="34" charset="-127"/>
                <a:ea typeface="WemakepriceOTF Bold" panose="020B0600000101010101" pitchFamily="34" charset="-127"/>
              </a:rPr>
              <a:t>05</a:t>
            </a:r>
            <a:endParaRPr kumimoji="1" lang="ko-Kore-KR" altLang="en-US" sz="1800" b="1" dirty="0">
              <a:solidFill>
                <a:schemeClr val="accent6">
                  <a:lumMod val="10000"/>
                  <a:lumOff val="90000"/>
                </a:schemeClr>
              </a:solidFill>
              <a:latin typeface="WemakepriceOTF Bold" panose="020B0600000101010101" pitchFamily="34" charset="-127"/>
              <a:ea typeface="WemakepriceOTF Bold" panose="020B0600000101010101" pitchFamily="34" charset="-127"/>
            </a:endParaRPr>
          </a:p>
        </p:txBody>
      </p: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4DB9D195-2762-0C4E-8ED9-71678FBC5B31}"/>
              </a:ext>
            </a:extLst>
          </p:cNvPr>
          <p:cNvCxnSpPr>
            <a:cxnSpLocks/>
          </p:cNvCxnSpPr>
          <p:nvPr/>
        </p:nvCxnSpPr>
        <p:spPr>
          <a:xfrm>
            <a:off x="6770451" y="2824163"/>
            <a:ext cx="2354094" cy="0"/>
          </a:xfrm>
          <a:prstGeom prst="line">
            <a:avLst/>
          </a:prstGeom>
          <a:ln w="19050">
            <a:solidFill>
              <a:schemeClr val="accent6">
                <a:lumMod val="10000"/>
                <a:lumOff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CAB7D05D-A6DF-264C-8DC3-2FACEEAB4B8C}"/>
              </a:ext>
            </a:extLst>
          </p:cNvPr>
          <p:cNvSpPr txBox="1"/>
          <p:nvPr/>
        </p:nvSpPr>
        <p:spPr>
          <a:xfrm>
            <a:off x="6682902" y="2978696"/>
            <a:ext cx="17167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chemeClr val="accent6">
                    <a:lumMod val="10000"/>
                    <a:lumOff val="90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  <a:cs typeface="CAFE24 SSURROUND AIR" pitchFamily="2" charset="-127"/>
              </a:rPr>
              <a:t>한계점과 </a:t>
            </a:r>
            <a:r>
              <a:rPr lang="ko-KR" altLang="en-US" dirty="0">
                <a:solidFill>
                  <a:schemeClr val="accent6">
                    <a:lumMod val="10000"/>
                    <a:lumOff val="90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  <a:cs typeface="CAFE24 SSURROUND AIR" pitchFamily="2" charset="-127"/>
              </a:rPr>
              <a:t>개선 방향</a:t>
            </a:r>
            <a:endParaRPr lang="ko-Kore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D8E7DC2-C84D-8C43-B827-2EDE3BDBCED1}"/>
              </a:ext>
            </a:extLst>
          </p:cNvPr>
          <p:cNvSpPr txBox="1"/>
          <p:nvPr/>
        </p:nvSpPr>
        <p:spPr>
          <a:xfrm>
            <a:off x="6682901" y="3795713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800" b="1" dirty="0">
                <a:solidFill>
                  <a:schemeClr val="accent6">
                    <a:lumMod val="10000"/>
                    <a:lumOff val="90000"/>
                  </a:schemeClr>
                </a:solidFill>
                <a:latin typeface="WemakepriceOTF Bold" panose="020B0600000101010101" pitchFamily="34" charset="-127"/>
                <a:ea typeface="WemakepriceOTF Bold" panose="020B0600000101010101" pitchFamily="34" charset="-127"/>
              </a:rPr>
              <a:t>06</a:t>
            </a:r>
            <a:endParaRPr kumimoji="1" lang="ko-Kore-KR" altLang="en-US" sz="1800" b="1" dirty="0">
              <a:solidFill>
                <a:schemeClr val="accent6">
                  <a:lumMod val="10000"/>
                  <a:lumOff val="90000"/>
                </a:schemeClr>
              </a:solidFill>
              <a:latin typeface="WemakepriceOTF Bold" panose="020B0600000101010101" pitchFamily="34" charset="-127"/>
              <a:ea typeface="WemakepriceOTF Bold" panose="020B0600000101010101" pitchFamily="34" charset="-127"/>
            </a:endParaRPr>
          </a:p>
        </p:txBody>
      </p:sp>
      <p:cxnSp>
        <p:nvCxnSpPr>
          <p:cNvPr id="32" name="직선 연결선[R] 31">
            <a:extLst>
              <a:ext uri="{FF2B5EF4-FFF2-40B4-BE49-F238E27FC236}">
                <a16:creationId xmlns:a16="http://schemas.microsoft.com/office/drawing/2014/main" id="{8C769FBB-33AC-7D46-BEB6-B9D883A95A02}"/>
              </a:ext>
            </a:extLst>
          </p:cNvPr>
          <p:cNvCxnSpPr>
            <a:cxnSpLocks/>
          </p:cNvCxnSpPr>
          <p:nvPr/>
        </p:nvCxnSpPr>
        <p:spPr>
          <a:xfrm>
            <a:off x="6770451" y="4155638"/>
            <a:ext cx="2344366" cy="0"/>
          </a:xfrm>
          <a:prstGeom prst="line">
            <a:avLst/>
          </a:prstGeom>
          <a:ln w="19050">
            <a:solidFill>
              <a:schemeClr val="accent6">
                <a:lumMod val="10000"/>
                <a:lumOff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3A2EB8B3-3031-C047-BCF4-2F77EE9302A8}"/>
              </a:ext>
            </a:extLst>
          </p:cNvPr>
          <p:cNvSpPr txBox="1"/>
          <p:nvPr/>
        </p:nvSpPr>
        <p:spPr>
          <a:xfrm>
            <a:off x="6673175" y="4310171"/>
            <a:ext cx="183258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chemeClr val="accent6">
                    <a:lumMod val="10000"/>
                    <a:lumOff val="90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  <a:cs typeface="CAFE24 SSURROUND AIR" pitchFamily="2" charset="-127"/>
              </a:rPr>
              <a:t>소감 </a:t>
            </a:r>
            <a:endParaRPr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7919702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Word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E4FDEC52-86BE-EB41-B48C-A496DF31C44D}"/>
              </a:ext>
            </a:extLst>
          </p:cNvPr>
          <p:cNvGrpSpPr/>
          <p:nvPr/>
        </p:nvGrpSpPr>
        <p:grpSpPr>
          <a:xfrm>
            <a:off x="943428" y="638629"/>
            <a:ext cx="3196771" cy="3701142"/>
            <a:chOff x="3288861" y="3278191"/>
            <a:chExt cx="1293815" cy="1493884"/>
          </a:xfrm>
        </p:grpSpPr>
        <p:sp>
          <p:nvSpPr>
            <p:cNvPr id="15" name="Google Shape;2179;p24">
              <a:extLst>
                <a:ext uri="{FF2B5EF4-FFF2-40B4-BE49-F238E27FC236}">
                  <a16:creationId xmlns:a16="http://schemas.microsoft.com/office/drawing/2014/main" id="{0BC38129-B951-E047-BF06-15FF7C2BD9A7}"/>
                </a:ext>
              </a:extLst>
            </p:cNvPr>
            <p:cNvSpPr/>
            <p:nvPr/>
          </p:nvSpPr>
          <p:spPr>
            <a:xfrm>
              <a:off x="3288861" y="3278191"/>
              <a:ext cx="1293815" cy="1493884"/>
            </a:xfrm>
            <a:custGeom>
              <a:avLst/>
              <a:gdLst/>
              <a:ahLst/>
              <a:cxnLst/>
              <a:rect l="l" t="t" r="r" b="b"/>
              <a:pathLst>
                <a:path w="37275" h="43039" extrusionOk="0">
                  <a:moveTo>
                    <a:pt x="18653" y="476"/>
                  </a:moveTo>
                  <a:lnTo>
                    <a:pt x="36863" y="10990"/>
                  </a:lnTo>
                  <a:lnTo>
                    <a:pt x="36863" y="32018"/>
                  </a:lnTo>
                  <a:lnTo>
                    <a:pt x="18653" y="42532"/>
                  </a:lnTo>
                  <a:lnTo>
                    <a:pt x="444" y="32018"/>
                  </a:lnTo>
                  <a:lnTo>
                    <a:pt x="444" y="10990"/>
                  </a:lnTo>
                  <a:lnTo>
                    <a:pt x="18653" y="476"/>
                  </a:lnTo>
                  <a:close/>
                  <a:moveTo>
                    <a:pt x="18653" y="1"/>
                  </a:moveTo>
                  <a:lnTo>
                    <a:pt x="127" y="10673"/>
                  </a:lnTo>
                  <a:lnTo>
                    <a:pt x="0" y="10737"/>
                  </a:lnTo>
                  <a:lnTo>
                    <a:pt x="0" y="32271"/>
                  </a:lnTo>
                  <a:lnTo>
                    <a:pt x="18653" y="43039"/>
                  </a:lnTo>
                  <a:lnTo>
                    <a:pt x="37180" y="32335"/>
                  </a:lnTo>
                  <a:lnTo>
                    <a:pt x="37275" y="32271"/>
                  </a:lnTo>
                  <a:lnTo>
                    <a:pt x="37275" y="10737"/>
                  </a:lnTo>
                  <a:lnTo>
                    <a:pt x="18653" y="1"/>
                  </a:lnTo>
                  <a:close/>
                </a:path>
              </a:pathLst>
            </a:custGeom>
            <a:solidFill>
              <a:schemeClr val="accent3"/>
            </a:solidFill>
            <a:ln>
              <a:solidFill>
                <a:schemeClr val="accent3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193;p24">
              <a:extLst>
                <a:ext uri="{FF2B5EF4-FFF2-40B4-BE49-F238E27FC236}">
                  <a16:creationId xmlns:a16="http://schemas.microsoft.com/office/drawing/2014/main" id="{71F4748D-3BB8-7245-88EF-C34C5A6B40AF}"/>
                </a:ext>
              </a:extLst>
            </p:cNvPr>
            <p:cNvSpPr/>
            <p:nvPr/>
          </p:nvSpPr>
          <p:spPr>
            <a:xfrm>
              <a:off x="3370187" y="3370555"/>
              <a:ext cx="1132240" cy="1308116"/>
            </a:xfrm>
            <a:custGeom>
              <a:avLst/>
              <a:gdLst/>
              <a:ahLst/>
              <a:cxnLst/>
              <a:rect l="l" t="t" r="r" b="b"/>
              <a:pathLst>
                <a:path w="32620" h="37687" extrusionOk="0">
                  <a:moveTo>
                    <a:pt x="1" y="9437"/>
                  </a:moveTo>
                  <a:lnTo>
                    <a:pt x="1" y="28280"/>
                  </a:lnTo>
                  <a:lnTo>
                    <a:pt x="16310" y="37686"/>
                  </a:lnTo>
                  <a:lnTo>
                    <a:pt x="32620" y="28280"/>
                  </a:lnTo>
                  <a:lnTo>
                    <a:pt x="32620" y="9437"/>
                  </a:lnTo>
                  <a:lnTo>
                    <a:pt x="16310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194;p24">
              <a:extLst>
                <a:ext uri="{FF2B5EF4-FFF2-40B4-BE49-F238E27FC236}">
                  <a16:creationId xmlns:a16="http://schemas.microsoft.com/office/drawing/2014/main" id="{867793A1-3E7A-CC46-89E2-1FDA0AFA3136}"/>
                </a:ext>
              </a:extLst>
            </p:cNvPr>
            <p:cNvSpPr/>
            <p:nvPr/>
          </p:nvSpPr>
          <p:spPr>
            <a:xfrm>
              <a:off x="3405383" y="3411200"/>
              <a:ext cx="1061883" cy="1226790"/>
            </a:xfrm>
            <a:custGeom>
              <a:avLst/>
              <a:gdLst/>
              <a:ahLst/>
              <a:cxnLst/>
              <a:rect l="l" t="t" r="r" b="b"/>
              <a:pathLst>
                <a:path w="30593" h="35344" extrusionOk="0">
                  <a:moveTo>
                    <a:pt x="15296" y="1"/>
                  </a:moveTo>
                  <a:lnTo>
                    <a:pt x="0" y="8836"/>
                  </a:lnTo>
                  <a:lnTo>
                    <a:pt x="0" y="26508"/>
                  </a:lnTo>
                  <a:lnTo>
                    <a:pt x="15296" y="35343"/>
                  </a:lnTo>
                  <a:lnTo>
                    <a:pt x="30593" y="26508"/>
                  </a:lnTo>
                  <a:lnTo>
                    <a:pt x="30593" y="8836"/>
                  </a:lnTo>
                  <a:lnTo>
                    <a:pt x="15296" y="1"/>
                  </a:lnTo>
                  <a:close/>
                </a:path>
              </a:pathLst>
            </a:custGeom>
            <a:solidFill>
              <a:srgbClr val="F0F1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9" name="Google Shape;2204;p24">
            <a:extLst>
              <a:ext uri="{FF2B5EF4-FFF2-40B4-BE49-F238E27FC236}">
                <a16:creationId xmlns:a16="http://schemas.microsoft.com/office/drawing/2014/main" id="{B75AEFB0-E044-3B44-8AA2-1E71D1025FE9}"/>
              </a:ext>
            </a:extLst>
          </p:cNvPr>
          <p:cNvSpPr txBox="1"/>
          <p:nvPr/>
        </p:nvSpPr>
        <p:spPr>
          <a:xfrm>
            <a:off x="4243573" y="1121417"/>
            <a:ext cx="1599752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altLang="ko-Kore-KR" sz="1600" dirty="0">
                <a:solidFill>
                  <a:schemeClr val="accent3"/>
                </a:solidFill>
                <a:latin typeface="Audiowide" panose="02000503000000020004" pitchFamily="2" charset="0"/>
                <a:ea typeface="Fira Sans"/>
                <a:cs typeface="Fira Sans"/>
                <a:sym typeface="Fira Sans"/>
              </a:rPr>
              <a:t>TOPSWING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5A12976-960F-884C-AC14-3A3D85859A14}"/>
              </a:ext>
            </a:extLst>
          </p:cNvPr>
          <p:cNvSpPr/>
          <p:nvPr/>
        </p:nvSpPr>
        <p:spPr>
          <a:xfrm>
            <a:off x="4365926" y="1768769"/>
            <a:ext cx="195997" cy="19599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2" name="Google Shape;93;p22">
            <a:extLst>
              <a:ext uri="{FF2B5EF4-FFF2-40B4-BE49-F238E27FC236}">
                <a16:creationId xmlns:a16="http://schemas.microsoft.com/office/drawing/2014/main" id="{6CDCC9BF-5F77-FF4D-BEB9-224A7ECD0C4B}"/>
              </a:ext>
            </a:extLst>
          </p:cNvPr>
          <p:cNvSpPr txBox="1">
            <a:spLocks/>
          </p:cNvSpPr>
          <p:nvPr/>
        </p:nvSpPr>
        <p:spPr>
          <a:xfrm>
            <a:off x="4648944" y="1456161"/>
            <a:ext cx="4202162" cy="5738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 Light"/>
              <a:buNone/>
              <a:defRPr sz="16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 Light"/>
              <a:buNone/>
              <a:defRPr sz="14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 Light"/>
              <a:buNone/>
              <a:defRPr sz="14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 Light"/>
              <a:buNone/>
              <a:defRPr sz="14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 Light"/>
              <a:buNone/>
              <a:defRPr sz="14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 Light"/>
              <a:buNone/>
              <a:defRPr sz="14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 Light"/>
              <a:buNone/>
              <a:defRPr sz="14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 Light"/>
              <a:buNone/>
              <a:defRPr sz="14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Lato Light"/>
              <a:buNone/>
              <a:defRPr sz="14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marL="0" indent="0" algn="just"/>
            <a:r>
              <a:rPr lang="ko-KR" altLang="en-US" sz="1400" dirty="0">
                <a:latin typeface="Elice DigitalBaeum" panose="020B0600000101010101" pitchFamily="34" charset="-127"/>
                <a:ea typeface="Elice DigitalBaeum" panose="020B0600000101010101" pitchFamily="34" charset="-127"/>
                <a:cs typeface="CAFE24 SSURROUND AIR" pitchFamily="2" charset="-127"/>
              </a:rPr>
              <a:t>백 스윙의 </a:t>
            </a:r>
            <a:r>
              <a:rPr lang="ko-KR" altLang="en-US" sz="1400" dirty="0" err="1">
                <a:latin typeface="Elice DigitalBaeum" panose="020B0600000101010101" pitchFamily="34" charset="-127"/>
                <a:ea typeface="Elice DigitalBaeum" panose="020B0600000101010101" pitchFamily="34" charset="-127"/>
                <a:cs typeface="CAFE24 SSURROUND AIR" pitchFamily="2" charset="-127"/>
              </a:rPr>
              <a:t>최정점이자</a:t>
            </a:r>
            <a:r>
              <a:rPr lang="ko-KR" altLang="en-US" sz="1400" dirty="0">
                <a:latin typeface="Elice DigitalBaeum" panose="020B0600000101010101" pitchFamily="34" charset="-127"/>
                <a:ea typeface="Elice DigitalBaeum" panose="020B0600000101010101" pitchFamily="34" charset="-127"/>
                <a:cs typeface="CAFE24 SSURROUND AIR" pitchFamily="2" charset="-127"/>
              </a:rPr>
              <a:t> 다운 스윙의 시작점이 되는 동작</a:t>
            </a:r>
            <a:endParaRPr lang="en-US" altLang="ko-KR" sz="1400" dirty="0">
              <a:latin typeface="Elice DigitalBaeum" panose="020B0600000101010101" pitchFamily="34" charset="-127"/>
              <a:ea typeface="Elice DigitalBaeum" panose="020B0600000101010101" pitchFamily="34" charset="-127"/>
              <a:cs typeface="CAFE24 SSURROUND AIR" pitchFamily="2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0578EBA-70DE-FD41-BF4A-8363362DD96E}"/>
              </a:ext>
            </a:extLst>
          </p:cNvPr>
          <p:cNvSpPr/>
          <p:nvPr/>
        </p:nvSpPr>
        <p:spPr>
          <a:xfrm>
            <a:off x="4366499" y="2483084"/>
            <a:ext cx="195997" cy="19599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4" name="Google Shape;93;p22">
            <a:extLst>
              <a:ext uri="{FF2B5EF4-FFF2-40B4-BE49-F238E27FC236}">
                <a16:creationId xmlns:a16="http://schemas.microsoft.com/office/drawing/2014/main" id="{C70578F8-8BD1-B642-8771-A72738835300}"/>
              </a:ext>
            </a:extLst>
          </p:cNvPr>
          <p:cNvSpPr txBox="1">
            <a:spLocks/>
          </p:cNvSpPr>
          <p:nvPr/>
        </p:nvSpPr>
        <p:spPr>
          <a:xfrm>
            <a:off x="4649517" y="2391898"/>
            <a:ext cx="3823922" cy="359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 Light"/>
              <a:buNone/>
              <a:defRPr sz="16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 Light"/>
              <a:buNone/>
              <a:defRPr sz="14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 Light"/>
              <a:buNone/>
              <a:defRPr sz="14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 Light"/>
              <a:buNone/>
              <a:defRPr sz="14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 Light"/>
              <a:buNone/>
              <a:defRPr sz="14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 Light"/>
              <a:buNone/>
              <a:defRPr sz="14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 Light"/>
              <a:buNone/>
              <a:defRPr sz="14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 Light"/>
              <a:buNone/>
              <a:defRPr sz="14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Lato Light"/>
              <a:buNone/>
              <a:defRPr sz="14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marL="0" indent="0" algn="just"/>
            <a:r>
              <a:rPr lang="ko-KR" altLang="en-US" sz="1400" dirty="0">
                <a:latin typeface="Elice DigitalBaeum" panose="020B0600000101010101" pitchFamily="34" charset="-127"/>
                <a:ea typeface="Elice DigitalBaeum" panose="020B0600000101010101" pitchFamily="34" charset="-127"/>
                <a:cs typeface="CAFE24 SSURROUND AIR" pitchFamily="2" charset="-127"/>
              </a:rPr>
              <a:t>트리거</a:t>
            </a:r>
            <a:endParaRPr lang="en-US" altLang="ko-KR" sz="1400" dirty="0">
              <a:latin typeface="Elice DigitalBaeum" panose="020B0600000101010101" pitchFamily="34" charset="-127"/>
              <a:ea typeface="Elice DigitalBaeum" panose="020B0600000101010101" pitchFamily="34" charset="-127"/>
              <a:cs typeface="CAFE24 SSURROUND AIR" pitchFamily="2" charset="-127"/>
            </a:endParaRPr>
          </a:p>
        </p:txBody>
      </p:sp>
      <p:sp>
        <p:nvSpPr>
          <p:cNvPr id="25" name="Google Shape;93;p22">
            <a:extLst>
              <a:ext uri="{FF2B5EF4-FFF2-40B4-BE49-F238E27FC236}">
                <a16:creationId xmlns:a16="http://schemas.microsoft.com/office/drawing/2014/main" id="{E7E680D4-05B0-8A45-81DD-F68BE9A6C322}"/>
              </a:ext>
            </a:extLst>
          </p:cNvPr>
          <p:cNvSpPr txBox="1">
            <a:spLocks/>
          </p:cNvSpPr>
          <p:nvPr/>
        </p:nvSpPr>
        <p:spPr>
          <a:xfrm>
            <a:off x="4671967" y="2843974"/>
            <a:ext cx="4059450" cy="1255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 Light"/>
              <a:buNone/>
              <a:defRPr sz="16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 Light"/>
              <a:buNone/>
              <a:defRPr sz="14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 Light"/>
              <a:buNone/>
              <a:defRPr sz="14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 Light"/>
              <a:buNone/>
              <a:defRPr sz="14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 Light"/>
              <a:buNone/>
              <a:defRPr sz="14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 Light"/>
              <a:buNone/>
              <a:defRPr sz="14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 Light"/>
              <a:buNone/>
              <a:defRPr sz="14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 Light"/>
              <a:buNone/>
              <a:defRPr sz="14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Lato Light"/>
              <a:buNone/>
              <a:defRPr sz="14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marL="0" indent="0" algn="just">
              <a:lnSpc>
                <a:spcPct val="200000"/>
              </a:lnSpc>
            </a:pPr>
            <a:r>
              <a:rPr lang="en-US" altLang="ko-KR" sz="1050" dirty="0">
                <a:solidFill>
                  <a:schemeClr val="accent6">
                    <a:lumMod val="10000"/>
                    <a:lumOff val="90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  <a:cs typeface="CAFE24 SSURROUND AIR" pitchFamily="2" charset="-127"/>
              </a:rPr>
              <a:t>1) </a:t>
            </a:r>
            <a:r>
              <a:rPr lang="ko-KR" altLang="en-US" sz="1050" dirty="0">
                <a:solidFill>
                  <a:schemeClr val="accent6">
                    <a:lumMod val="10000"/>
                    <a:lumOff val="90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  <a:cs typeface="CAFE24 SSURROUND AIR" pitchFamily="2" charset="-127"/>
              </a:rPr>
              <a:t>오른쪽 허리의 </a:t>
            </a:r>
            <a:r>
              <a:rPr lang="en-US" altLang="ko-KR" sz="1050" dirty="0">
                <a:solidFill>
                  <a:schemeClr val="accent6">
                    <a:lumMod val="10000"/>
                    <a:lumOff val="90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  <a:cs typeface="CAFE24 SSURROUND AIR" pitchFamily="2" charset="-127"/>
              </a:rPr>
              <a:t>x</a:t>
            </a:r>
            <a:r>
              <a:rPr lang="ko-KR" altLang="en-US" sz="1050" dirty="0">
                <a:solidFill>
                  <a:schemeClr val="accent6">
                    <a:lumMod val="10000"/>
                    <a:lumOff val="90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  <a:cs typeface="CAFE24 SSURROUND AIR" pitchFamily="2" charset="-127"/>
              </a:rPr>
              <a:t>좌표는 양쪽 손목의 </a:t>
            </a:r>
            <a:r>
              <a:rPr lang="en-US" altLang="ko-KR" sz="1050" dirty="0">
                <a:solidFill>
                  <a:schemeClr val="accent6">
                    <a:lumMod val="10000"/>
                    <a:lumOff val="90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  <a:cs typeface="CAFE24 SSURROUND AIR" pitchFamily="2" charset="-127"/>
              </a:rPr>
              <a:t>x</a:t>
            </a:r>
            <a:r>
              <a:rPr lang="ko-KR" altLang="en-US" sz="1050" dirty="0">
                <a:solidFill>
                  <a:schemeClr val="accent6">
                    <a:lumMod val="10000"/>
                    <a:lumOff val="90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  <a:cs typeface="CAFE24 SSURROUND AIR" pitchFamily="2" charset="-127"/>
              </a:rPr>
              <a:t>좌표보다 크다 </a:t>
            </a:r>
          </a:p>
          <a:p>
            <a:pPr marL="0" indent="0" algn="just">
              <a:lnSpc>
                <a:spcPct val="200000"/>
              </a:lnSpc>
            </a:pPr>
            <a:r>
              <a:rPr lang="en-US" altLang="ko-KR" sz="1050" dirty="0">
                <a:solidFill>
                  <a:schemeClr val="accent6">
                    <a:lumMod val="10000"/>
                    <a:lumOff val="90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  <a:cs typeface="CAFE24 SSURROUND AIR" pitchFamily="2" charset="-127"/>
              </a:rPr>
              <a:t>2) </a:t>
            </a:r>
            <a:r>
              <a:rPr lang="ko-KR" altLang="en-US" sz="1050" dirty="0">
                <a:solidFill>
                  <a:schemeClr val="accent6">
                    <a:lumMod val="10000"/>
                    <a:lumOff val="90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  <a:cs typeface="CAFE24 SSURROUND AIR" pitchFamily="2" charset="-127"/>
              </a:rPr>
              <a:t>오른쪽 어깨의 </a:t>
            </a:r>
            <a:r>
              <a:rPr lang="en-US" altLang="ko-KR" sz="1050" dirty="0">
                <a:solidFill>
                  <a:schemeClr val="accent6">
                    <a:lumMod val="10000"/>
                    <a:lumOff val="90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  <a:cs typeface="CAFE24 SSURROUND AIR" pitchFamily="2" charset="-127"/>
              </a:rPr>
              <a:t>y</a:t>
            </a:r>
            <a:r>
              <a:rPr lang="ko-KR" altLang="en-US" sz="1050" dirty="0">
                <a:solidFill>
                  <a:schemeClr val="accent6">
                    <a:lumMod val="10000"/>
                    <a:lumOff val="90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  <a:cs typeface="CAFE24 SSURROUND AIR" pitchFamily="2" charset="-127"/>
              </a:rPr>
              <a:t>좌표는 양쪽 손목의 </a:t>
            </a:r>
            <a:r>
              <a:rPr lang="en-US" altLang="ko-KR" sz="1050" dirty="0">
                <a:solidFill>
                  <a:schemeClr val="accent6">
                    <a:lumMod val="10000"/>
                    <a:lumOff val="90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  <a:cs typeface="CAFE24 SSURROUND AIR" pitchFamily="2" charset="-127"/>
              </a:rPr>
              <a:t>y</a:t>
            </a:r>
            <a:r>
              <a:rPr lang="ko-KR" altLang="en-US" sz="1050" dirty="0">
                <a:solidFill>
                  <a:schemeClr val="accent6">
                    <a:lumMod val="10000"/>
                    <a:lumOff val="90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  <a:cs typeface="CAFE24 SSURROUND AIR" pitchFamily="2" charset="-127"/>
              </a:rPr>
              <a:t>좌표보다 크다 </a:t>
            </a:r>
          </a:p>
          <a:p>
            <a:pPr marL="0" indent="0" algn="just">
              <a:lnSpc>
                <a:spcPct val="200000"/>
              </a:lnSpc>
            </a:pPr>
            <a:r>
              <a:rPr lang="en-US" altLang="ko-KR" sz="1050" dirty="0">
                <a:solidFill>
                  <a:schemeClr val="accent6">
                    <a:lumMod val="10000"/>
                    <a:lumOff val="90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  <a:cs typeface="CAFE24 SSURROUND AIR" pitchFamily="2" charset="-127"/>
              </a:rPr>
              <a:t>3) </a:t>
            </a:r>
            <a:r>
              <a:rPr lang="ko-KR" altLang="en-US" sz="1050" dirty="0">
                <a:solidFill>
                  <a:schemeClr val="accent6">
                    <a:lumMod val="10000"/>
                    <a:lumOff val="90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  <a:cs typeface="CAFE24 SSURROUND AIR" pitchFamily="2" charset="-127"/>
              </a:rPr>
              <a:t>오른쪽 팔꿈치의 </a:t>
            </a:r>
            <a:r>
              <a:rPr lang="en-US" altLang="ko-KR" sz="1050" dirty="0">
                <a:solidFill>
                  <a:schemeClr val="accent6">
                    <a:lumMod val="10000"/>
                    <a:lumOff val="90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  <a:cs typeface="CAFE24 SSURROUND AIR" pitchFamily="2" charset="-127"/>
              </a:rPr>
              <a:t>x</a:t>
            </a:r>
            <a:r>
              <a:rPr lang="ko-KR" altLang="en-US" sz="1050" dirty="0">
                <a:solidFill>
                  <a:schemeClr val="accent6">
                    <a:lumMod val="10000"/>
                    <a:lumOff val="90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  <a:cs typeface="CAFE24 SSURROUND AIR" pitchFamily="2" charset="-127"/>
              </a:rPr>
              <a:t>좌표는 오른쪽 어깨의 </a:t>
            </a:r>
            <a:r>
              <a:rPr lang="en-US" altLang="ko-KR" sz="1050" dirty="0">
                <a:solidFill>
                  <a:schemeClr val="accent6">
                    <a:lumMod val="10000"/>
                    <a:lumOff val="90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  <a:cs typeface="CAFE24 SSURROUND AIR" pitchFamily="2" charset="-127"/>
              </a:rPr>
              <a:t>x</a:t>
            </a:r>
            <a:r>
              <a:rPr lang="ko-KR" altLang="en-US" sz="1050" dirty="0">
                <a:solidFill>
                  <a:schemeClr val="accent6">
                    <a:lumMod val="10000"/>
                    <a:lumOff val="90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  <a:cs typeface="CAFE24 SSURROUND AIR" pitchFamily="2" charset="-127"/>
              </a:rPr>
              <a:t>좌표보다 작다 </a:t>
            </a:r>
          </a:p>
          <a:p>
            <a:pPr marL="0" indent="0" algn="just">
              <a:lnSpc>
                <a:spcPct val="200000"/>
              </a:lnSpc>
            </a:pPr>
            <a:r>
              <a:rPr lang="en-US" altLang="ko-KR" sz="1050" dirty="0">
                <a:solidFill>
                  <a:schemeClr val="accent6">
                    <a:lumMod val="10000"/>
                    <a:lumOff val="90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  <a:cs typeface="CAFE24 SSURROUND AIR" pitchFamily="2" charset="-127"/>
              </a:rPr>
              <a:t>4) </a:t>
            </a:r>
            <a:r>
              <a:rPr lang="ko-KR" altLang="en-US" sz="1050" dirty="0">
                <a:solidFill>
                  <a:schemeClr val="accent6">
                    <a:lumMod val="10000"/>
                    <a:lumOff val="90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  <a:cs typeface="CAFE24 SSURROUND AIR" pitchFamily="2" charset="-127"/>
              </a:rPr>
              <a:t>왼쪽 팔꿈치의 </a:t>
            </a:r>
            <a:r>
              <a:rPr lang="en-US" altLang="ko-KR" sz="1050" dirty="0">
                <a:solidFill>
                  <a:schemeClr val="accent6">
                    <a:lumMod val="10000"/>
                    <a:lumOff val="90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  <a:cs typeface="CAFE24 SSURROUND AIR" pitchFamily="2" charset="-127"/>
              </a:rPr>
              <a:t>x</a:t>
            </a:r>
            <a:r>
              <a:rPr lang="ko-KR" altLang="en-US" sz="1050" dirty="0">
                <a:solidFill>
                  <a:schemeClr val="accent6">
                    <a:lumMod val="10000"/>
                    <a:lumOff val="90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  <a:cs typeface="CAFE24 SSURROUND AIR" pitchFamily="2" charset="-127"/>
              </a:rPr>
              <a:t>좌표는 왼쪽 어깨의 </a:t>
            </a:r>
            <a:r>
              <a:rPr lang="en-US" altLang="ko-KR" sz="1050" dirty="0">
                <a:solidFill>
                  <a:schemeClr val="accent6">
                    <a:lumMod val="10000"/>
                    <a:lumOff val="90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  <a:cs typeface="CAFE24 SSURROUND AIR" pitchFamily="2" charset="-127"/>
              </a:rPr>
              <a:t>x</a:t>
            </a:r>
            <a:r>
              <a:rPr lang="ko-KR" altLang="en-US" sz="1050" dirty="0">
                <a:solidFill>
                  <a:schemeClr val="accent6">
                    <a:lumMod val="10000"/>
                    <a:lumOff val="90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  <a:cs typeface="CAFE24 SSURROUND AIR" pitchFamily="2" charset="-127"/>
              </a:rPr>
              <a:t>좌표보다 작다</a:t>
            </a:r>
          </a:p>
        </p:txBody>
      </p:sp>
      <p:pic>
        <p:nvPicPr>
          <p:cNvPr id="13" name="그림 12" descr="사람, 스포츠이(가) 표시된 사진&#10;&#10;자동 생성된 설명">
            <a:extLst>
              <a:ext uri="{FF2B5EF4-FFF2-40B4-BE49-F238E27FC236}">
                <a16:creationId xmlns:a16="http://schemas.microsoft.com/office/drawing/2014/main" id="{DE279E63-E40D-2F4B-96C8-48BCF6948F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2271" y="437358"/>
            <a:ext cx="2435849" cy="325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81807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build="p"/>
      <p:bldP spid="23" grpId="0" animBg="1"/>
      <p:bldP spid="24" grpId="0"/>
      <p:bldP spid="2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id="{43E99B2C-813F-ED42-8A28-35CEC12087B3}"/>
              </a:ext>
            </a:extLst>
          </p:cNvPr>
          <p:cNvGrpSpPr/>
          <p:nvPr/>
        </p:nvGrpSpPr>
        <p:grpSpPr>
          <a:xfrm>
            <a:off x="939106" y="640452"/>
            <a:ext cx="3201092" cy="3702949"/>
            <a:chOff x="4538699" y="3278191"/>
            <a:chExt cx="1293815" cy="1493884"/>
          </a:xfrm>
        </p:grpSpPr>
        <p:sp>
          <p:nvSpPr>
            <p:cNvPr id="16" name="Google Shape;2145;p24">
              <a:extLst>
                <a:ext uri="{FF2B5EF4-FFF2-40B4-BE49-F238E27FC236}">
                  <a16:creationId xmlns:a16="http://schemas.microsoft.com/office/drawing/2014/main" id="{6C2B6891-C519-EE4C-B25B-D2DEE74E2FAF}"/>
                </a:ext>
              </a:extLst>
            </p:cNvPr>
            <p:cNvSpPr/>
            <p:nvPr/>
          </p:nvSpPr>
          <p:spPr>
            <a:xfrm>
              <a:off x="4538699" y="3278191"/>
              <a:ext cx="1293815" cy="1493884"/>
            </a:xfrm>
            <a:custGeom>
              <a:avLst/>
              <a:gdLst/>
              <a:ahLst/>
              <a:cxnLst/>
              <a:rect l="l" t="t" r="r" b="b"/>
              <a:pathLst>
                <a:path w="37275" h="43039" extrusionOk="0">
                  <a:moveTo>
                    <a:pt x="18621" y="476"/>
                  </a:moveTo>
                  <a:lnTo>
                    <a:pt x="36831" y="10990"/>
                  </a:lnTo>
                  <a:lnTo>
                    <a:pt x="36831" y="32018"/>
                  </a:lnTo>
                  <a:lnTo>
                    <a:pt x="18621" y="42532"/>
                  </a:lnTo>
                  <a:lnTo>
                    <a:pt x="412" y="32018"/>
                  </a:lnTo>
                  <a:lnTo>
                    <a:pt x="412" y="10990"/>
                  </a:lnTo>
                  <a:lnTo>
                    <a:pt x="18621" y="476"/>
                  </a:lnTo>
                  <a:close/>
                  <a:moveTo>
                    <a:pt x="18621" y="1"/>
                  </a:moveTo>
                  <a:lnTo>
                    <a:pt x="95" y="10705"/>
                  </a:lnTo>
                  <a:lnTo>
                    <a:pt x="0" y="10768"/>
                  </a:lnTo>
                  <a:lnTo>
                    <a:pt x="0" y="32271"/>
                  </a:lnTo>
                  <a:lnTo>
                    <a:pt x="18621" y="43039"/>
                  </a:lnTo>
                  <a:lnTo>
                    <a:pt x="37148" y="32335"/>
                  </a:lnTo>
                  <a:lnTo>
                    <a:pt x="37275" y="32271"/>
                  </a:lnTo>
                  <a:lnTo>
                    <a:pt x="37275" y="10768"/>
                  </a:lnTo>
                  <a:lnTo>
                    <a:pt x="18621" y="1"/>
                  </a:ln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accent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171;p24">
              <a:extLst>
                <a:ext uri="{FF2B5EF4-FFF2-40B4-BE49-F238E27FC236}">
                  <a16:creationId xmlns:a16="http://schemas.microsoft.com/office/drawing/2014/main" id="{66A195D9-2A26-C041-B740-384FBED00FF8}"/>
                </a:ext>
              </a:extLst>
            </p:cNvPr>
            <p:cNvSpPr/>
            <p:nvPr/>
          </p:nvSpPr>
          <p:spPr>
            <a:xfrm>
              <a:off x="4618914" y="3370555"/>
              <a:ext cx="1132275" cy="1308116"/>
            </a:xfrm>
            <a:custGeom>
              <a:avLst/>
              <a:gdLst/>
              <a:ahLst/>
              <a:cxnLst/>
              <a:rect l="l" t="t" r="r" b="b"/>
              <a:pathLst>
                <a:path w="32621" h="37687" extrusionOk="0">
                  <a:moveTo>
                    <a:pt x="16310" y="0"/>
                  </a:moveTo>
                  <a:lnTo>
                    <a:pt x="1" y="9437"/>
                  </a:lnTo>
                  <a:lnTo>
                    <a:pt x="1" y="28280"/>
                  </a:lnTo>
                  <a:lnTo>
                    <a:pt x="16310" y="37686"/>
                  </a:lnTo>
                  <a:lnTo>
                    <a:pt x="32620" y="28280"/>
                  </a:lnTo>
                  <a:lnTo>
                    <a:pt x="32620" y="9437"/>
                  </a:lnTo>
                  <a:lnTo>
                    <a:pt x="16310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172;p24">
              <a:extLst>
                <a:ext uri="{FF2B5EF4-FFF2-40B4-BE49-F238E27FC236}">
                  <a16:creationId xmlns:a16="http://schemas.microsoft.com/office/drawing/2014/main" id="{6AA8FA8B-E212-F841-B3B8-1400A152D851}"/>
                </a:ext>
              </a:extLst>
            </p:cNvPr>
            <p:cNvSpPr/>
            <p:nvPr/>
          </p:nvSpPr>
          <p:spPr>
            <a:xfrm>
              <a:off x="4654110" y="3411200"/>
              <a:ext cx="1061883" cy="1226790"/>
            </a:xfrm>
            <a:custGeom>
              <a:avLst/>
              <a:gdLst/>
              <a:ahLst/>
              <a:cxnLst/>
              <a:rect l="l" t="t" r="r" b="b"/>
              <a:pathLst>
                <a:path w="30593" h="35344" extrusionOk="0">
                  <a:moveTo>
                    <a:pt x="15296" y="1"/>
                  </a:moveTo>
                  <a:lnTo>
                    <a:pt x="0" y="8836"/>
                  </a:lnTo>
                  <a:lnTo>
                    <a:pt x="0" y="26508"/>
                  </a:lnTo>
                  <a:lnTo>
                    <a:pt x="15296" y="35343"/>
                  </a:lnTo>
                  <a:lnTo>
                    <a:pt x="30593" y="26508"/>
                  </a:lnTo>
                  <a:lnTo>
                    <a:pt x="30593" y="8836"/>
                  </a:lnTo>
                  <a:lnTo>
                    <a:pt x="15296" y="1"/>
                  </a:lnTo>
                  <a:close/>
                </a:path>
              </a:pathLst>
            </a:custGeom>
            <a:solidFill>
              <a:srgbClr val="F0F1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" name="Google Shape;2204;p24">
            <a:extLst>
              <a:ext uri="{FF2B5EF4-FFF2-40B4-BE49-F238E27FC236}">
                <a16:creationId xmlns:a16="http://schemas.microsoft.com/office/drawing/2014/main" id="{B75AEFB0-E044-3B44-8AA2-1E71D1025FE9}"/>
              </a:ext>
            </a:extLst>
          </p:cNvPr>
          <p:cNvSpPr txBox="1"/>
          <p:nvPr/>
        </p:nvSpPr>
        <p:spPr>
          <a:xfrm>
            <a:off x="4303207" y="1121417"/>
            <a:ext cx="1700028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altLang="ko-Kore-KR" sz="1600" dirty="0">
                <a:solidFill>
                  <a:schemeClr val="accent1"/>
                </a:solidFill>
                <a:latin typeface="Audiowide" panose="02000503000000020004" pitchFamily="2" charset="0"/>
                <a:ea typeface="Fira Sans"/>
                <a:cs typeface="Fira Sans"/>
                <a:sym typeface="Fira Sans"/>
              </a:rPr>
              <a:t>DOWNSWING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5A12976-960F-884C-AC14-3A3D85859A14}"/>
              </a:ext>
            </a:extLst>
          </p:cNvPr>
          <p:cNvSpPr/>
          <p:nvPr/>
        </p:nvSpPr>
        <p:spPr>
          <a:xfrm>
            <a:off x="4365926" y="1768769"/>
            <a:ext cx="195997" cy="1959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2" name="Google Shape;93;p22">
            <a:extLst>
              <a:ext uri="{FF2B5EF4-FFF2-40B4-BE49-F238E27FC236}">
                <a16:creationId xmlns:a16="http://schemas.microsoft.com/office/drawing/2014/main" id="{6CDCC9BF-5F77-FF4D-BEB9-224A7ECD0C4B}"/>
              </a:ext>
            </a:extLst>
          </p:cNvPr>
          <p:cNvSpPr txBox="1">
            <a:spLocks/>
          </p:cNvSpPr>
          <p:nvPr/>
        </p:nvSpPr>
        <p:spPr>
          <a:xfrm>
            <a:off x="4648944" y="1664882"/>
            <a:ext cx="4202162" cy="5738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 Light"/>
              <a:buNone/>
              <a:defRPr sz="16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 Light"/>
              <a:buNone/>
              <a:defRPr sz="14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 Light"/>
              <a:buNone/>
              <a:defRPr sz="14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 Light"/>
              <a:buNone/>
              <a:defRPr sz="14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 Light"/>
              <a:buNone/>
              <a:defRPr sz="14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 Light"/>
              <a:buNone/>
              <a:defRPr sz="14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 Light"/>
              <a:buNone/>
              <a:defRPr sz="14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 Light"/>
              <a:buNone/>
              <a:defRPr sz="14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Lato Light"/>
              <a:buNone/>
              <a:defRPr sz="14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marL="0" indent="0" algn="just"/>
            <a:r>
              <a:rPr lang="ko-KR" altLang="en-US" sz="1400" dirty="0">
                <a:latin typeface="Elice DigitalBaeum" panose="020B0600000101010101" pitchFamily="34" charset="-127"/>
                <a:ea typeface="Elice DigitalBaeum" panose="020B0600000101010101" pitchFamily="34" charset="-127"/>
                <a:cs typeface="CAFE24 SSURROUND AIR" pitchFamily="2" charset="-127"/>
              </a:rPr>
              <a:t>볼을 때리기 위해 내리치는 톱 오브 더 스윙에서 임팩트까지의 동작</a:t>
            </a:r>
            <a:endParaRPr lang="en-US" altLang="ko-KR" sz="1400" dirty="0">
              <a:latin typeface="Elice DigitalBaeum" panose="020B0600000101010101" pitchFamily="34" charset="-127"/>
              <a:ea typeface="Elice DigitalBaeum" panose="020B0600000101010101" pitchFamily="34" charset="-127"/>
              <a:cs typeface="CAFE24 SSURROUND AIR" pitchFamily="2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0578EBA-70DE-FD41-BF4A-8363362DD96E}"/>
              </a:ext>
            </a:extLst>
          </p:cNvPr>
          <p:cNvSpPr/>
          <p:nvPr/>
        </p:nvSpPr>
        <p:spPr>
          <a:xfrm>
            <a:off x="4366499" y="2483084"/>
            <a:ext cx="195997" cy="1959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4" name="Google Shape;93;p22">
            <a:extLst>
              <a:ext uri="{FF2B5EF4-FFF2-40B4-BE49-F238E27FC236}">
                <a16:creationId xmlns:a16="http://schemas.microsoft.com/office/drawing/2014/main" id="{C70578F8-8BD1-B642-8771-A72738835300}"/>
              </a:ext>
            </a:extLst>
          </p:cNvPr>
          <p:cNvSpPr txBox="1">
            <a:spLocks/>
          </p:cNvSpPr>
          <p:nvPr/>
        </p:nvSpPr>
        <p:spPr>
          <a:xfrm>
            <a:off x="4649517" y="2391898"/>
            <a:ext cx="3823922" cy="359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 Light"/>
              <a:buNone/>
              <a:defRPr sz="16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 Light"/>
              <a:buNone/>
              <a:defRPr sz="14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 Light"/>
              <a:buNone/>
              <a:defRPr sz="14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 Light"/>
              <a:buNone/>
              <a:defRPr sz="14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 Light"/>
              <a:buNone/>
              <a:defRPr sz="14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 Light"/>
              <a:buNone/>
              <a:defRPr sz="14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 Light"/>
              <a:buNone/>
              <a:defRPr sz="14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 Light"/>
              <a:buNone/>
              <a:defRPr sz="14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Lato Light"/>
              <a:buNone/>
              <a:defRPr sz="14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marL="0" indent="0" algn="just"/>
            <a:r>
              <a:rPr lang="ko-KR" altLang="en-US" sz="1400" dirty="0">
                <a:latin typeface="Elice DigitalBaeum" panose="020B0600000101010101" pitchFamily="34" charset="-127"/>
                <a:ea typeface="Elice DigitalBaeum" panose="020B0600000101010101" pitchFamily="34" charset="-127"/>
                <a:cs typeface="CAFE24 SSURROUND AIR" pitchFamily="2" charset="-127"/>
              </a:rPr>
              <a:t>트리거</a:t>
            </a:r>
            <a:endParaRPr lang="en-US" altLang="ko-KR" sz="1400" dirty="0">
              <a:latin typeface="Elice DigitalBaeum" panose="020B0600000101010101" pitchFamily="34" charset="-127"/>
              <a:ea typeface="Elice DigitalBaeum" panose="020B0600000101010101" pitchFamily="34" charset="-127"/>
              <a:cs typeface="CAFE24 SSURROUND AIR" pitchFamily="2" charset="-127"/>
            </a:endParaRPr>
          </a:p>
        </p:txBody>
      </p:sp>
      <p:sp>
        <p:nvSpPr>
          <p:cNvPr id="25" name="Google Shape;93;p22">
            <a:extLst>
              <a:ext uri="{FF2B5EF4-FFF2-40B4-BE49-F238E27FC236}">
                <a16:creationId xmlns:a16="http://schemas.microsoft.com/office/drawing/2014/main" id="{E7E680D4-05B0-8A45-81DD-F68BE9A6C322}"/>
              </a:ext>
            </a:extLst>
          </p:cNvPr>
          <p:cNvSpPr txBox="1">
            <a:spLocks/>
          </p:cNvSpPr>
          <p:nvPr/>
        </p:nvSpPr>
        <p:spPr>
          <a:xfrm>
            <a:off x="4671967" y="2851531"/>
            <a:ext cx="4059450" cy="15737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 Light"/>
              <a:buNone/>
              <a:defRPr sz="16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 Light"/>
              <a:buNone/>
              <a:defRPr sz="14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 Light"/>
              <a:buNone/>
              <a:defRPr sz="14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 Light"/>
              <a:buNone/>
              <a:defRPr sz="14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 Light"/>
              <a:buNone/>
              <a:defRPr sz="14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 Light"/>
              <a:buNone/>
              <a:defRPr sz="14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 Light"/>
              <a:buNone/>
              <a:defRPr sz="14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 Light"/>
              <a:buNone/>
              <a:defRPr sz="14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Lato Light"/>
              <a:buNone/>
              <a:defRPr sz="14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marL="0" indent="0" algn="just">
              <a:lnSpc>
                <a:spcPct val="200000"/>
              </a:lnSpc>
            </a:pPr>
            <a:r>
              <a:rPr lang="en-US" altLang="ko-KR" sz="1050" dirty="0">
                <a:solidFill>
                  <a:schemeClr val="accent6">
                    <a:lumMod val="10000"/>
                    <a:lumOff val="90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  <a:cs typeface="CAFE24 SSURROUND AIR" pitchFamily="2" charset="-127"/>
              </a:rPr>
              <a:t>1) </a:t>
            </a:r>
            <a:r>
              <a:rPr lang="ko-KR" altLang="en-US" sz="1050" dirty="0">
                <a:solidFill>
                  <a:schemeClr val="accent6">
                    <a:lumMod val="10000"/>
                    <a:lumOff val="90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  <a:cs typeface="CAFE24 SSURROUND AIR" pitchFamily="2" charset="-127"/>
              </a:rPr>
              <a:t>오른쪽 허리의 </a:t>
            </a:r>
            <a:r>
              <a:rPr lang="en-US" altLang="ko-KR" sz="1050" dirty="0">
                <a:solidFill>
                  <a:schemeClr val="accent6">
                    <a:lumMod val="10000"/>
                    <a:lumOff val="90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  <a:cs typeface="CAFE24 SSURROUND AIR" pitchFamily="2" charset="-127"/>
              </a:rPr>
              <a:t>x</a:t>
            </a:r>
            <a:r>
              <a:rPr lang="ko-KR" altLang="en-US" sz="1050" dirty="0">
                <a:solidFill>
                  <a:schemeClr val="accent6">
                    <a:lumMod val="10000"/>
                    <a:lumOff val="90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  <a:cs typeface="CAFE24 SSURROUND AIR" pitchFamily="2" charset="-127"/>
              </a:rPr>
              <a:t>좌표는 양쪽 손목의 </a:t>
            </a:r>
            <a:r>
              <a:rPr lang="en-US" altLang="ko-KR" sz="1050" dirty="0">
                <a:solidFill>
                  <a:schemeClr val="accent6">
                    <a:lumMod val="10000"/>
                    <a:lumOff val="90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  <a:cs typeface="CAFE24 SSURROUND AIR" pitchFamily="2" charset="-127"/>
              </a:rPr>
              <a:t>x</a:t>
            </a:r>
            <a:r>
              <a:rPr lang="ko-KR" altLang="en-US" sz="1050" dirty="0">
                <a:solidFill>
                  <a:schemeClr val="accent6">
                    <a:lumMod val="10000"/>
                    <a:lumOff val="90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  <a:cs typeface="CAFE24 SSURROUND AIR" pitchFamily="2" charset="-127"/>
              </a:rPr>
              <a:t>좌표보다 크다 </a:t>
            </a:r>
          </a:p>
          <a:p>
            <a:pPr marL="0" indent="0" algn="just">
              <a:lnSpc>
                <a:spcPct val="200000"/>
              </a:lnSpc>
            </a:pPr>
            <a:r>
              <a:rPr lang="en-US" altLang="ko-KR" sz="1050" dirty="0">
                <a:solidFill>
                  <a:schemeClr val="accent6">
                    <a:lumMod val="10000"/>
                    <a:lumOff val="90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  <a:cs typeface="CAFE24 SSURROUND AIR" pitchFamily="2" charset="-127"/>
              </a:rPr>
              <a:t>2) </a:t>
            </a:r>
            <a:r>
              <a:rPr lang="ko-KR" altLang="en-US" sz="1050" dirty="0">
                <a:solidFill>
                  <a:schemeClr val="accent6">
                    <a:lumMod val="10000"/>
                    <a:lumOff val="90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  <a:cs typeface="CAFE24 SSURROUND AIR" pitchFamily="2" charset="-127"/>
              </a:rPr>
              <a:t>오른쪽 손목의 </a:t>
            </a:r>
            <a:r>
              <a:rPr lang="en-US" altLang="ko-KR" sz="1050" dirty="0">
                <a:solidFill>
                  <a:schemeClr val="accent6">
                    <a:lumMod val="10000"/>
                    <a:lumOff val="90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  <a:cs typeface="CAFE24 SSURROUND AIR" pitchFamily="2" charset="-127"/>
              </a:rPr>
              <a:t>x</a:t>
            </a:r>
            <a:r>
              <a:rPr lang="ko-KR" altLang="en-US" sz="1050" dirty="0">
                <a:solidFill>
                  <a:schemeClr val="accent6">
                    <a:lumMod val="10000"/>
                    <a:lumOff val="90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  <a:cs typeface="CAFE24 SSURROUND AIR" pitchFamily="2" charset="-127"/>
              </a:rPr>
              <a:t>좌표보다 오른쪽 어깨의 </a:t>
            </a:r>
            <a:r>
              <a:rPr lang="en-US" altLang="ko-KR" sz="1050" dirty="0">
                <a:solidFill>
                  <a:schemeClr val="accent6">
                    <a:lumMod val="10000"/>
                    <a:lumOff val="90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  <a:cs typeface="CAFE24 SSURROUND AIR" pitchFamily="2" charset="-127"/>
              </a:rPr>
              <a:t>x</a:t>
            </a:r>
            <a:r>
              <a:rPr lang="ko-KR" altLang="en-US" sz="1050" dirty="0">
                <a:solidFill>
                  <a:schemeClr val="accent6">
                    <a:lumMod val="10000"/>
                    <a:lumOff val="90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  <a:cs typeface="CAFE24 SSURROUND AIR" pitchFamily="2" charset="-127"/>
              </a:rPr>
              <a:t>좌표가 크다</a:t>
            </a:r>
          </a:p>
          <a:p>
            <a:pPr marL="0" indent="0" algn="just">
              <a:lnSpc>
                <a:spcPct val="200000"/>
              </a:lnSpc>
            </a:pPr>
            <a:r>
              <a:rPr lang="en-US" altLang="ko-KR" sz="1050" dirty="0">
                <a:solidFill>
                  <a:schemeClr val="accent6">
                    <a:lumMod val="10000"/>
                    <a:lumOff val="90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  <a:cs typeface="CAFE24 SSURROUND AIR" pitchFamily="2" charset="-127"/>
              </a:rPr>
              <a:t>3) </a:t>
            </a:r>
            <a:r>
              <a:rPr lang="ko-KR" altLang="en-US" sz="1050" dirty="0">
                <a:solidFill>
                  <a:schemeClr val="accent6">
                    <a:lumMod val="10000"/>
                    <a:lumOff val="90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  <a:cs typeface="CAFE24 SSURROUND AIR" pitchFamily="2" charset="-127"/>
              </a:rPr>
              <a:t>왼쪽 손목의 </a:t>
            </a:r>
            <a:r>
              <a:rPr lang="en-US" altLang="ko-KR" sz="1050" dirty="0">
                <a:solidFill>
                  <a:schemeClr val="accent6">
                    <a:lumMod val="10000"/>
                    <a:lumOff val="90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  <a:cs typeface="CAFE24 SSURROUND AIR" pitchFamily="2" charset="-127"/>
              </a:rPr>
              <a:t>x</a:t>
            </a:r>
            <a:r>
              <a:rPr lang="ko-KR" altLang="en-US" sz="1050" dirty="0">
                <a:solidFill>
                  <a:schemeClr val="accent6">
                    <a:lumMod val="10000"/>
                    <a:lumOff val="90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  <a:cs typeface="CAFE24 SSURROUND AIR" pitchFamily="2" charset="-127"/>
              </a:rPr>
              <a:t>좌표보다 왼쪽 어깨의 </a:t>
            </a:r>
            <a:r>
              <a:rPr lang="en-US" altLang="ko-KR" sz="1050" dirty="0">
                <a:solidFill>
                  <a:schemeClr val="accent6">
                    <a:lumMod val="10000"/>
                    <a:lumOff val="90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  <a:cs typeface="CAFE24 SSURROUND AIR" pitchFamily="2" charset="-127"/>
              </a:rPr>
              <a:t>x</a:t>
            </a:r>
            <a:r>
              <a:rPr lang="ko-KR" altLang="en-US" sz="1050" dirty="0">
                <a:solidFill>
                  <a:schemeClr val="accent6">
                    <a:lumMod val="10000"/>
                    <a:lumOff val="90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  <a:cs typeface="CAFE24 SSURROUND AIR" pitchFamily="2" charset="-127"/>
              </a:rPr>
              <a:t>좌표가 크다 </a:t>
            </a:r>
          </a:p>
          <a:p>
            <a:pPr marL="0" indent="0" algn="just">
              <a:lnSpc>
                <a:spcPct val="200000"/>
              </a:lnSpc>
            </a:pPr>
            <a:r>
              <a:rPr lang="en-US" altLang="ko-KR" sz="1050" dirty="0">
                <a:solidFill>
                  <a:schemeClr val="accent6">
                    <a:lumMod val="10000"/>
                    <a:lumOff val="90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  <a:cs typeface="CAFE24 SSURROUND AIR" pitchFamily="2" charset="-127"/>
              </a:rPr>
              <a:t>4) </a:t>
            </a:r>
            <a:r>
              <a:rPr lang="ko-KR" altLang="en-US" sz="1050" dirty="0">
                <a:solidFill>
                  <a:schemeClr val="accent6">
                    <a:lumMod val="10000"/>
                    <a:lumOff val="90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  <a:cs typeface="CAFE24 SSURROUND AIR" pitchFamily="2" charset="-127"/>
              </a:rPr>
              <a:t>오른쪽 손목의 </a:t>
            </a:r>
            <a:r>
              <a:rPr lang="en-US" altLang="ko-KR" sz="1050" dirty="0">
                <a:solidFill>
                  <a:schemeClr val="accent6">
                    <a:lumMod val="10000"/>
                    <a:lumOff val="90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  <a:cs typeface="CAFE24 SSURROUND AIR" pitchFamily="2" charset="-127"/>
              </a:rPr>
              <a:t>y</a:t>
            </a:r>
            <a:r>
              <a:rPr lang="ko-KR" altLang="en-US" sz="1050" dirty="0">
                <a:solidFill>
                  <a:schemeClr val="accent6">
                    <a:lumMod val="10000"/>
                    <a:lumOff val="90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  <a:cs typeface="CAFE24 SSURROUND AIR" pitchFamily="2" charset="-127"/>
              </a:rPr>
              <a:t>좌표가 오른쪽 어깨의 </a:t>
            </a:r>
            <a:r>
              <a:rPr lang="en-US" altLang="ko-KR" sz="1050" dirty="0">
                <a:solidFill>
                  <a:schemeClr val="accent6">
                    <a:lumMod val="10000"/>
                    <a:lumOff val="90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  <a:cs typeface="CAFE24 SSURROUND AIR" pitchFamily="2" charset="-127"/>
              </a:rPr>
              <a:t>y</a:t>
            </a:r>
            <a:r>
              <a:rPr lang="ko-KR" altLang="en-US" sz="1050" dirty="0">
                <a:solidFill>
                  <a:schemeClr val="accent6">
                    <a:lumMod val="10000"/>
                    <a:lumOff val="90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  <a:cs typeface="CAFE24 SSURROUND AIR" pitchFamily="2" charset="-127"/>
              </a:rPr>
              <a:t>좌표보다 크다</a:t>
            </a:r>
          </a:p>
          <a:p>
            <a:pPr marL="0" indent="0" algn="just">
              <a:lnSpc>
                <a:spcPct val="200000"/>
              </a:lnSpc>
            </a:pPr>
            <a:r>
              <a:rPr lang="en-US" altLang="ko-KR" sz="1050" dirty="0">
                <a:solidFill>
                  <a:schemeClr val="accent6">
                    <a:lumMod val="10000"/>
                    <a:lumOff val="90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  <a:cs typeface="CAFE24 SSURROUND AIR" pitchFamily="2" charset="-127"/>
              </a:rPr>
              <a:t>5) </a:t>
            </a:r>
            <a:r>
              <a:rPr lang="ko-KR" altLang="en-US" sz="1050" dirty="0">
                <a:solidFill>
                  <a:schemeClr val="accent6">
                    <a:lumMod val="10000"/>
                    <a:lumOff val="90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  <a:cs typeface="CAFE24 SSURROUND AIR" pitchFamily="2" charset="-127"/>
              </a:rPr>
              <a:t>왼쪽 손목의 </a:t>
            </a:r>
            <a:r>
              <a:rPr lang="en-US" altLang="ko-KR" sz="1050" dirty="0">
                <a:solidFill>
                  <a:schemeClr val="accent6">
                    <a:lumMod val="10000"/>
                    <a:lumOff val="90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  <a:cs typeface="CAFE24 SSURROUND AIR" pitchFamily="2" charset="-127"/>
              </a:rPr>
              <a:t>y</a:t>
            </a:r>
            <a:r>
              <a:rPr lang="ko-KR" altLang="en-US" sz="1050" dirty="0">
                <a:solidFill>
                  <a:schemeClr val="accent6">
                    <a:lumMod val="10000"/>
                    <a:lumOff val="90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  <a:cs typeface="CAFE24 SSURROUND AIR" pitchFamily="2" charset="-127"/>
              </a:rPr>
              <a:t>좌표가 왼쪽 어깨의 </a:t>
            </a:r>
            <a:r>
              <a:rPr lang="en-US" altLang="ko-KR" sz="1050" dirty="0">
                <a:solidFill>
                  <a:schemeClr val="accent6">
                    <a:lumMod val="10000"/>
                    <a:lumOff val="90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  <a:cs typeface="CAFE24 SSURROUND AIR" pitchFamily="2" charset="-127"/>
              </a:rPr>
              <a:t>y</a:t>
            </a:r>
            <a:r>
              <a:rPr lang="ko-KR" altLang="en-US" sz="1050" dirty="0">
                <a:solidFill>
                  <a:schemeClr val="accent6">
                    <a:lumMod val="10000"/>
                    <a:lumOff val="90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  <a:cs typeface="CAFE24 SSURROUND AIR" pitchFamily="2" charset="-127"/>
              </a:rPr>
              <a:t>좌표보다 크다 </a:t>
            </a:r>
          </a:p>
        </p:txBody>
      </p:sp>
      <p:pic>
        <p:nvPicPr>
          <p:cNvPr id="14" name="그림 13" descr="사람이(가) 표시된 사진&#10;&#10;자동 생성된 설명">
            <a:extLst>
              <a:ext uri="{FF2B5EF4-FFF2-40B4-BE49-F238E27FC236}">
                <a16:creationId xmlns:a16="http://schemas.microsoft.com/office/drawing/2014/main" id="{F05DC085-18F9-6A4B-863C-455BC125B5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187" y="392910"/>
            <a:ext cx="2177638" cy="3161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59669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build="p"/>
      <p:bldP spid="23" grpId="0" animBg="1"/>
      <p:bldP spid="24" grpId="0"/>
      <p:bldP spid="2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id="{9E237E08-0DF7-BD4E-ABCD-349863A9DF1C}"/>
              </a:ext>
            </a:extLst>
          </p:cNvPr>
          <p:cNvGrpSpPr/>
          <p:nvPr/>
        </p:nvGrpSpPr>
        <p:grpSpPr>
          <a:xfrm>
            <a:off x="938008" y="642816"/>
            <a:ext cx="3202192" cy="3697362"/>
            <a:chOff x="5122382" y="2266915"/>
            <a:chExt cx="1293815" cy="1493884"/>
          </a:xfrm>
        </p:grpSpPr>
        <p:sp>
          <p:nvSpPr>
            <p:cNvPr id="16" name="Google Shape;2144;p24">
              <a:extLst>
                <a:ext uri="{FF2B5EF4-FFF2-40B4-BE49-F238E27FC236}">
                  <a16:creationId xmlns:a16="http://schemas.microsoft.com/office/drawing/2014/main" id="{926E1C10-279E-F040-88E0-DE4D9723E7F7}"/>
                </a:ext>
              </a:extLst>
            </p:cNvPr>
            <p:cNvSpPr/>
            <p:nvPr/>
          </p:nvSpPr>
          <p:spPr>
            <a:xfrm>
              <a:off x="5122382" y="2266915"/>
              <a:ext cx="1293815" cy="1493884"/>
            </a:xfrm>
            <a:custGeom>
              <a:avLst/>
              <a:gdLst/>
              <a:ahLst/>
              <a:cxnLst/>
              <a:rect l="l" t="t" r="r" b="b"/>
              <a:pathLst>
                <a:path w="37275" h="43039" extrusionOk="0">
                  <a:moveTo>
                    <a:pt x="18622" y="476"/>
                  </a:moveTo>
                  <a:lnTo>
                    <a:pt x="36831" y="10990"/>
                  </a:lnTo>
                  <a:lnTo>
                    <a:pt x="36831" y="32018"/>
                  </a:lnTo>
                  <a:lnTo>
                    <a:pt x="18622" y="42532"/>
                  </a:lnTo>
                  <a:lnTo>
                    <a:pt x="412" y="32018"/>
                  </a:lnTo>
                  <a:lnTo>
                    <a:pt x="412" y="10990"/>
                  </a:lnTo>
                  <a:lnTo>
                    <a:pt x="18622" y="476"/>
                  </a:lnTo>
                  <a:close/>
                  <a:moveTo>
                    <a:pt x="18622" y="0"/>
                  </a:moveTo>
                  <a:lnTo>
                    <a:pt x="0" y="10736"/>
                  </a:lnTo>
                  <a:lnTo>
                    <a:pt x="0" y="32271"/>
                  </a:lnTo>
                  <a:lnTo>
                    <a:pt x="18622" y="43039"/>
                  </a:lnTo>
                  <a:lnTo>
                    <a:pt x="37180" y="32334"/>
                  </a:lnTo>
                  <a:lnTo>
                    <a:pt x="37275" y="32271"/>
                  </a:lnTo>
                  <a:lnTo>
                    <a:pt x="37275" y="10736"/>
                  </a:lnTo>
                  <a:lnTo>
                    <a:pt x="18622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152;p24">
              <a:extLst>
                <a:ext uri="{FF2B5EF4-FFF2-40B4-BE49-F238E27FC236}">
                  <a16:creationId xmlns:a16="http://schemas.microsoft.com/office/drawing/2014/main" id="{A097F401-3F45-DF42-9335-DA163F3A2FC0}"/>
                </a:ext>
              </a:extLst>
            </p:cNvPr>
            <p:cNvSpPr/>
            <p:nvPr/>
          </p:nvSpPr>
          <p:spPr>
            <a:xfrm>
              <a:off x="5202632" y="2359244"/>
              <a:ext cx="1133316" cy="1308116"/>
            </a:xfrm>
            <a:custGeom>
              <a:avLst/>
              <a:gdLst/>
              <a:ahLst/>
              <a:cxnLst/>
              <a:rect l="l" t="t" r="r" b="b"/>
              <a:pathLst>
                <a:path w="32651" h="37687" extrusionOk="0">
                  <a:moveTo>
                    <a:pt x="16310" y="1"/>
                  </a:moveTo>
                  <a:lnTo>
                    <a:pt x="0" y="9438"/>
                  </a:lnTo>
                  <a:lnTo>
                    <a:pt x="0" y="28281"/>
                  </a:lnTo>
                  <a:lnTo>
                    <a:pt x="16310" y="37687"/>
                  </a:lnTo>
                  <a:lnTo>
                    <a:pt x="32651" y="28281"/>
                  </a:lnTo>
                  <a:lnTo>
                    <a:pt x="32651" y="9438"/>
                  </a:lnTo>
                  <a:lnTo>
                    <a:pt x="16310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153;p24">
              <a:extLst>
                <a:ext uri="{FF2B5EF4-FFF2-40B4-BE49-F238E27FC236}">
                  <a16:creationId xmlns:a16="http://schemas.microsoft.com/office/drawing/2014/main" id="{62804BD9-FA85-C545-BC8B-DC0F0885F613}"/>
                </a:ext>
              </a:extLst>
            </p:cNvPr>
            <p:cNvSpPr/>
            <p:nvPr/>
          </p:nvSpPr>
          <p:spPr>
            <a:xfrm>
              <a:off x="5237793" y="2399924"/>
              <a:ext cx="1062994" cy="1226756"/>
            </a:xfrm>
            <a:custGeom>
              <a:avLst/>
              <a:gdLst/>
              <a:ahLst/>
              <a:cxnLst/>
              <a:rect l="l" t="t" r="r" b="b"/>
              <a:pathLst>
                <a:path w="30625" h="35343" extrusionOk="0">
                  <a:moveTo>
                    <a:pt x="15297" y="0"/>
                  </a:moveTo>
                  <a:lnTo>
                    <a:pt x="1" y="8836"/>
                  </a:lnTo>
                  <a:lnTo>
                    <a:pt x="1" y="26507"/>
                  </a:lnTo>
                  <a:lnTo>
                    <a:pt x="15297" y="35343"/>
                  </a:lnTo>
                  <a:lnTo>
                    <a:pt x="30625" y="26507"/>
                  </a:lnTo>
                  <a:lnTo>
                    <a:pt x="30625" y="8836"/>
                  </a:lnTo>
                  <a:lnTo>
                    <a:pt x="15297" y="0"/>
                  </a:lnTo>
                  <a:close/>
                </a:path>
              </a:pathLst>
            </a:custGeom>
            <a:solidFill>
              <a:srgbClr val="F0F1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" name="Google Shape;2204;p24">
            <a:extLst>
              <a:ext uri="{FF2B5EF4-FFF2-40B4-BE49-F238E27FC236}">
                <a16:creationId xmlns:a16="http://schemas.microsoft.com/office/drawing/2014/main" id="{B75AEFB0-E044-3B44-8AA2-1E71D1025FE9}"/>
              </a:ext>
            </a:extLst>
          </p:cNvPr>
          <p:cNvSpPr txBox="1"/>
          <p:nvPr/>
        </p:nvSpPr>
        <p:spPr>
          <a:xfrm>
            <a:off x="4244008" y="1121417"/>
            <a:ext cx="1221629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altLang="ko-Kore-KR" sz="1600" dirty="0">
                <a:solidFill>
                  <a:schemeClr val="accent1">
                    <a:lumMod val="50000"/>
                  </a:schemeClr>
                </a:solidFill>
                <a:latin typeface="Audiowide" panose="02000503000000020004" pitchFamily="2" charset="0"/>
                <a:ea typeface="Fira Sans"/>
                <a:cs typeface="Fira Sans"/>
                <a:sym typeface="Fira Sans"/>
              </a:rPr>
              <a:t>IMPACT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5A12976-960F-884C-AC14-3A3D85859A14}"/>
              </a:ext>
            </a:extLst>
          </p:cNvPr>
          <p:cNvSpPr/>
          <p:nvPr/>
        </p:nvSpPr>
        <p:spPr>
          <a:xfrm>
            <a:off x="4365926" y="1768769"/>
            <a:ext cx="195997" cy="19599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2" name="Google Shape;93;p22">
            <a:extLst>
              <a:ext uri="{FF2B5EF4-FFF2-40B4-BE49-F238E27FC236}">
                <a16:creationId xmlns:a16="http://schemas.microsoft.com/office/drawing/2014/main" id="{6CDCC9BF-5F77-FF4D-BEB9-224A7ECD0C4B}"/>
              </a:ext>
            </a:extLst>
          </p:cNvPr>
          <p:cNvSpPr txBox="1">
            <a:spLocks/>
          </p:cNvSpPr>
          <p:nvPr/>
        </p:nvSpPr>
        <p:spPr>
          <a:xfrm>
            <a:off x="4648944" y="1456161"/>
            <a:ext cx="4202162" cy="5738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 Light"/>
              <a:buNone/>
              <a:defRPr sz="16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 Light"/>
              <a:buNone/>
              <a:defRPr sz="14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 Light"/>
              <a:buNone/>
              <a:defRPr sz="14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 Light"/>
              <a:buNone/>
              <a:defRPr sz="14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 Light"/>
              <a:buNone/>
              <a:defRPr sz="14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 Light"/>
              <a:buNone/>
              <a:defRPr sz="14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 Light"/>
              <a:buNone/>
              <a:defRPr sz="14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 Light"/>
              <a:buNone/>
              <a:defRPr sz="14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Lato Light"/>
              <a:buNone/>
              <a:defRPr sz="14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marL="0" indent="0" algn="just"/>
            <a:r>
              <a:rPr lang="ko-KR" altLang="en-US" sz="1400" dirty="0">
                <a:latin typeface="Elice DigitalBaeum" panose="020B0600000101010101" pitchFamily="34" charset="-127"/>
                <a:ea typeface="Elice DigitalBaeum" panose="020B0600000101010101" pitchFamily="34" charset="-127"/>
                <a:cs typeface="CAFE24 SSURROUND AIR" pitchFamily="2" charset="-127"/>
              </a:rPr>
              <a:t>클럽 헤드로 볼을 치는 순간의 충돌 동작</a:t>
            </a:r>
            <a:endParaRPr lang="en-US" altLang="ko-KR" sz="1400" dirty="0">
              <a:latin typeface="Elice DigitalBaeum" panose="020B0600000101010101" pitchFamily="34" charset="-127"/>
              <a:ea typeface="Elice DigitalBaeum" panose="020B0600000101010101" pitchFamily="34" charset="-127"/>
              <a:cs typeface="CAFE24 SSURROUND AIR" pitchFamily="2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0578EBA-70DE-FD41-BF4A-8363362DD96E}"/>
              </a:ext>
            </a:extLst>
          </p:cNvPr>
          <p:cNvSpPr/>
          <p:nvPr/>
        </p:nvSpPr>
        <p:spPr>
          <a:xfrm>
            <a:off x="4366499" y="2483084"/>
            <a:ext cx="195997" cy="19599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4" name="Google Shape;93;p22">
            <a:extLst>
              <a:ext uri="{FF2B5EF4-FFF2-40B4-BE49-F238E27FC236}">
                <a16:creationId xmlns:a16="http://schemas.microsoft.com/office/drawing/2014/main" id="{C70578F8-8BD1-B642-8771-A72738835300}"/>
              </a:ext>
            </a:extLst>
          </p:cNvPr>
          <p:cNvSpPr txBox="1">
            <a:spLocks/>
          </p:cNvSpPr>
          <p:nvPr/>
        </p:nvSpPr>
        <p:spPr>
          <a:xfrm>
            <a:off x="4649517" y="2391898"/>
            <a:ext cx="3823922" cy="359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 Light"/>
              <a:buNone/>
              <a:defRPr sz="16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 Light"/>
              <a:buNone/>
              <a:defRPr sz="14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 Light"/>
              <a:buNone/>
              <a:defRPr sz="14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 Light"/>
              <a:buNone/>
              <a:defRPr sz="14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 Light"/>
              <a:buNone/>
              <a:defRPr sz="14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 Light"/>
              <a:buNone/>
              <a:defRPr sz="14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 Light"/>
              <a:buNone/>
              <a:defRPr sz="14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 Light"/>
              <a:buNone/>
              <a:defRPr sz="14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Lato Light"/>
              <a:buNone/>
              <a:defRPr sz="14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marL="0" indent="0" algn="just"/>
            <a:r>
              <a:rPr lang="ko-KR" altLang="en-US" sz="1400" dirty="0">
                <a:latin typeface="Elice DigitalBaeum" panose="020B0600000101010101" pitchFamily="34" charset="-127"/>
                <a:ea typeface="Elice DigitalBaeum" panose="020B0600000101010101" pitchFamily="34" charset="-127"/>
                <a:cs typeface="CAFE24 SSURROUND AIR" pitchFamily="2" charset="-127"/>
              </a:rPr>
              <a:t>트리거</a:t>
            </a:r>
            <a:endParaRPr lang="en-US" altLang="ko-KR" sz="1400" dirty="0">
              <a:latin typeface="Elice DigitalBaeum" panose="020B0600000101010101" pitchFamily="34" charset="-127"/>
              <a:ea typeface="Elice DigitalBaeum" panose="020B0600000101010101" pitchFamily="34" charset="-127"/>
              <a:cs typeface="CAFE24 SSURROUND AIR" pitchFamily="2" charset="-127"/>
            </a:endParaRPr>
          </a:p>
        </p:txBody>
      </p:sp>
      <p:sp>
        <p:nvSpPr>
          <p:cNvPr id="25" name="Google Shape;93;p22">
            <a:extLst>
              <a:ext uri="{FF2B5EF4-FFF2-40B4-BE49-F238E27FC236}">
                <a16:creationId xmlns:a16="http://schemas.microsoft.com/office/drawing/2014/main" id="{E7E680D4-05B0-8A45-81DD-F68BE9A6C322}"/>
              </a:ext>
            </a:extLst>
          </p:cNvPr>
          <p:cNvSpPr txBox="1">
            <a:spLocks/>
          </p:cNvSpPr>
          <p:nvPr/>
        </p:nvSpPr>
        <p:spPr>
          <a:xfrm>
            <a:off x="4671968" y="2851531"/>
            <a:ext cx="3249520" cy="15737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 Light"/>
              <a:buNone/>
              <a:defRPr sz="16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 Light"/>
              <a:buNone/>
              <a:defRPr sz="14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 Light"/>
              <a:buNone/>
              <a:defRPr sz="14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 Light"/>
              <a:buNone/>
              <a:defRPr sz="14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 Light"/>
              <a:buNone/>
              <a:defRPr sz="14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 Light"/>
              <a:buNone/>
              <a:defRPr sz="14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 Light"/>
              <a:buNone/>
              <a:defRPr sz="14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 Light"/>
              <a:buNone/>
              <a:defRPr sz="14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Lato Light"/>
              <a:buNone/>
              <a:defRPr sz="14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marL="0" indent="0" algn="just">
              <a:lnSpc>
                <a:spcPct val="200000"/>
              </a:lnSpc>
            </a:pPr>
            <a:r>
              <a:rPr lang="en-US" altLang="ko-KR" sz="1050" dirty="0">
                <a:solidFill>
                  <a:schemeClr val="accent6">
                    <a:lumMod val="10000"/>
                    <a:lumOff val="90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  <a:cs typeface="CAFE24 SSURROUND AIR" pitchFamily="2" charset="-127"/>
              </a:rPr>
              <a:t>1) </a:t>
            </a:r>
            <a:r>
              <a:rPr lang="ko-KR" altLang="en-US" sz="1050" dirty="0">
                <a:solidFill>
                  <a:schemeClr val="accent6">
                    <a:lumMod val="10000"/>
                    <a:lumOff val="90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  <a:cs typeface="CAFE24 SSURROUND AIR" pitchFamily="2" charset="-127"/>
              </a:rPr>
              <a:t>오른쪽 발목의 </a:t>
            </a:r>
            <a:r>
              <a:rPr lang="en-US" altLang="ko-KR" sz="1050" dirty="0">
                <a:solidFill>
                  <a:schemeClr val="accent6">
                    <a:lumMod val="10000"/>
                    <a:lumOff val="90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  <a:cs typeface="CAFE24 SSURROUND AIR" pitchFamily="2" charset="-127"/>
              </a:rPr>
              <a:t>x</a:t>
            </a:r>
            <a:r>
              <a:rPr lang="ko-KR" altLang="en-US" sz="1050" dirty="0">
                <a:solidFill>
                  <a:schemeClr val="accent6">
                    <a:lumMod val="10000"/>
                    <a:lumOff val="90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  <a:cs typeface="CAFE24 SSURROUND AIR" pitchFamily="2" charset="-127"/>
              </a:rPr>
              <a:t>좌표보다 오른쪽 손목의 </a:t>
            </a:r>
            <a:r>
              <a:rPr lang="en-US" altLang="ko-KR" sz="1050" dirty="0">
                <a:solidFill>
                  <a:schemeClr val="accent6">
                    <a:lumMod val="10000"/>
                    <a:lumOff val="90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  <a:cs typeface="CAFE24 SSURROUND AIR" pitchFamily="2" charset="-127"/>
              </a:rPr>
              <a:t>x</a:t>
            </a:r>
            <a:r>
              <a:rPr lang="ko-KR" altLang="en-US" sz="1050" dirty="0">
                <a:solidFill>
                  <a:schemeClr val="accent6">
                    <a:lumMod val="10000"/>
                    <a:lumOff val="90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  <a:cs typeface="CAFE24 SSURROUND AIR" pitchFamily="2" charset="-127"/>
              </a:rPr>
              <a:t>좌표가 크다 </a:t>
            </a:r>
          </a:p>
          <a:p>
            <a:pPr marL="0" indent="0" algn="just">
              <a:lnSpc>
                <a:spcPct val="200000"/>
              </a:lnSpc>
            </a:pPr>
            <a:r>
              <a:rPr lang="en-US" altLang="ko-KR" sz="1050" dirty="0">
                <a:solidFill>
                  <a:schemeClr val="accent6">
                    <a:lumMod val="10000"/>
                    <a:lumOff val="90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  <a:cs typeface="CAFE24 SSURROUND AIR" pitchFamily="2" charset="-127"/>
              </a:rPr>
              <a:t>2) </a:t>
            </a:r>
            <a:r>
              <a:rPr lang="ko-KR" altLang="en-US" sz="1050" dirty="0">
                <a:solidFill>
                  <a:schemeClr val="accent6">
                    <a:lumMod val="10000"/>
                    <a:lumOff val="90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  <a:cs typeface="CAFE24 SSURROUND AIR" pitchFamily="2" charset="-127"/>
              </a:rPr>
              <a:t>왼쪽 발목의 </a:t>
            </a:r>
            <a:r>
              <a:rPr lang="en-US" altLang="ko-KR" sz="1050" dirty="0">
                <a:solidFill>
                  <a:schemeClr val="accent6">
                    <a:lumMod val="10000"/>
                    <a:lumOff val="90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  <a:cs typeface="CAFE24 SSURROUND AIR" pitchFamily="2" charset="-127"/>
              </a:rPr>
              <a:t>x</a:t>
            </a:r>
            <a:r>
              <a:rPr lang="ko-KR" altLang="en-US" sz="1050" dirty="0">
                <a:solidFill>
                  <a:schemeClr val="accent6">
                    <a:lumMod val="10000"/>
                    <a:lumOff val="90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  <a:cs typeface="CAFE24 SSURROUND AIR" pitchFamily="2" charset="-127"/>
              </a:rPr>
              <a:t>좌표가 왼쪽 손목의 </a:t>
            </a:r>
            <a:r>
              <a:rPr lang="en-US" altLang="ko-KR" sz="1050" dirty="0">
                <a:solidFill>
                  <a:schemeClr val="accent6">
                    <a:lumMod val="10000"/>
                    <a:lumOff val="90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  <a:cs typeface="CAFE24 SSURROUND AIR" pitchFamily="2" charset="-127"/>
              </a:rPr>
              <a:t>x</a:t>
            </a:r>
            <a:r>
              <a:rPr lang="ko-KR" altLang="en-US" sz="1050" dirty="0">
                <a:solidFill>
                  <a:schemeClr val="accent6">
                    <a:lumMod val="10000"/>
                    <a:lumOff val="90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  <a:cs typeface="CAFE24 SSURROUND AIR" pitchFamily="2" charset="-127"/>
              </a:rPr>
              <a:t>좌표보다 크다 </a:t>
            </a:r>
          </a:p>
          <a:p>
            <a:pPr marL="0" indent="0" algn="just">
              <a:lnSpc>
                <a:spcPct val="200000"/>
              </a:lnSpc>
            </a:pPr>
            <a:r>
              <a:rPr lang="en-US" altLang="ko-KR" sz="1050" dirty="0">
                <a:solidFill>
                  <a:schemeClr val="accent6">
                    <a:lumMod val="10000"/>
                    <a:lumOff val="90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  <a:cs typeface="CAFE24 SSURROUND AIR" pitchFamily="2" charset="-127"/>
              </a:rPr>
              <a:t>3) </a:t>
            </a:r>
            <a:r>
              <a:rPr lang="ko-KR" altLang="en-US" sz="1050" dirty="0">
                <a:solidFill>
                  <a:schemeClr val="accent6">
                    <a:lumMod val="10000"/>
                    <a:lumOff val="90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  <a:cs typeface="CAFE24 SSURROUND AIR" pitchFamily="2" charset="-127"/>
              </a:rPr>
              <a:t>양쪽 발목의 거리가 양쪽 손목의 거리보다 크다 </a:t>
            </a:r>
            <a:br>
              <a:rPr lang="ko-KR" altLang="en-US" sz="1050" dirty="0">
                <a:solidFill>
                  <a:schemeClr val="accent6">
                    <a:lumMod val="10000"/>
                    <a:lumOff val="90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  <a:cs typeface="CAFE24 SSURROUND AIR" pitchFamily="2" charset="-127"/>
              </a:rPr>
            </a:br>
            <a:r>
              <a:rPr lang="en-US" altLang="ko-KR" sz="1050" dirty="0">
                <a:solidFill>
                  <a:schemeClr val="accent6">
                    <a:lumMod val="10000"/>
                    <a:lumOff val="90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  <a:cs typeface="CAFE24 SSURROUND AIR" pitchFamily="2" charset="-127"/>
              </a:rPr>
              <a:t>4) </a:t>
            </a:r>
            <a:r>
              <a:rPr lang="ko-KR" altLang="en-US" sz="1050" dirty="0">
                <a:solidFill>
                  <a:schemeClr val="accent6">
                    <a:lumMod val="10000"/>
                    <a:lumOff val="90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  <a:cs typeface="CAFE24 SSURROUND AIR" pitchFamily="2" charset="-127"/>
              </a:rPr>
              <a:t>오른쪽 손목의 </a:t>
            </a:r>
            <a:r>
              <a:rPr lang="en-US" altLang="ko-KR" sz="1050" dirty="0">
                <a:solidFill>
                  <a:schemeClr val="accent6">
                    <a:lumMod val="10000"/>
                    <a:lumOff val="90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  <a:cs typeface="CAFE24 SSURROUND AIR" pitchFamily="2" charset="-127"/>
              </a:rPr>
              <a:t>y</a:t>
            </a:r>
            <a:r>
              <a:rPr lang="ko-KR" altLang="en-US" sz="1050" dirty="0">
                <a:solidFill>
                  <a:schemeClr val="accent6">
                    <a:lumMod val="10000"/>
                    <a:lumOff val="90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  <a:cs typeface="CAFE24 SSURROUND AIR" pitchFamily="2" charset="-127"/>
              </a:rPr>
              <a:t>좌표가 오른쪽 어깨의 </a:t>
            </a:r>
            <a:r>
              <a:rPr lang="en-US" altLang="ko-KR" sz="1050" dirty="0">
                <a:solidFill>
                  <a:schemeClr val="accent6">
                    <a:lumMod val="10000"/>
                    <a:lumOff val="90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  <a:cs typeface="CAFE24 SSURROUND AIR" pitchFamily="2" charset="-127"/>
              </a:rPr>
              <a:t>y</a:t>
            </a:r>
            <a:r>
              <a:rPr lang="ko-KR" altLang="en-US" sz="1050" dirty="0">
                <a:solidFill>
                  <a:schemeClr val="accent6">
                    <a:lumMod val="10000"/>
                    <a:lumOff val="90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  <a:cs typeface="CAFE24 SSURROUND AIR" pitchFamily="2" charset="-127"/>
              </a:rPr>
              <a:t>좌표보다 크다 </a:t>
            </a:r>
          </a:p>
          <a:p>
            <a:pPr marL="0" indent="0" algn="just">
              <a:lnSpc>
                <a:spcPct val="200000"/>
              </a:lnSpc>
            </a:pPr>
            <a:r>
              <a:rPr lang="en-US" altLang="ko-KR" sz="1050" dirty="0">
                <a:solidFill>
                  <a:schemeClr val="accent6">
                    <a:lumMod val="10000"/>
                    <a:lumOff val="90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  <a:cs typeface="CAFE24 SSURROUND AIR" pitchFamily="2" charset="-127"/>
              </a:rPr>
              <a:t>5) </a:t>
            </a:r>
            <a:r>
              <a:rPr lang="ko-KR" altLang="en-US" sz="1050" dirty="0">
                <a:solidFill>
                  <a:schemeClr val="accent6">
                    <a:lumMod val="10000"/>
                    <a:lumOff val="90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  <a:cs typeface="CAFE24 SSURROUND AIR" pitchFamily="2" charset="-127"/>
              </a:rPr>
              <a:t>왼쪽 손목의 </a:t>
            </a:r>
            <a:r>
              <a:rPr lang="en-US" altLang="ko-KR" sz="1050" dirty="0">
                <a:solidFill>
                  <a:schemeClr val="accent6">
                    <a:lumMod val="10000"/>
                    <a:lumOff val="90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  <a:cs typeface="CAFE24 SSURROUND AIR" pitchFamily="2" charset="-127"/>
              </a:rPr>
              <a:t>y</a:t>
            </a:r>
            <a:r>
              <a:rPr lang="ko-KR" altLang="en-US" sz="1050" dirty="0">
                <a:solidFill>
                  <a:schemeClr val="accent6">
                    <a:lumMod val="10000"/>
                    <a:lumOff val="90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  <a:cs typeface="CAFE24 SSURROUND AIR" pitchFamily="2" charset="-127"/>
              </a:rPr>
              <a:t>좌표가 왼쪽 어깨의 </a:t>
            </a:r>
            <a:r>
              <a:rPr lang="en-US" altLang="ko-KR" sz="1050" dirty="0">
                <a:solidFill>
                  <a:schemeClr val="accent6">
                    <a:lumMod val="10000"/>
                    <a:lumOff val="90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  <a:cs typeface="CAFE24 SSURROUND AIR" pitchFamily="2" charset="-127"/>
              </a:rPr>
              <a:t>Y</a:t>
            </a:r>
            <a:r>
              <a:rPr lang="ko-KR" altLang="en-US" sz="1050" dirty="0">
                <a:solidFill>
                  <a:schemeClr val="accent6">
                    <a:lumMod val="10000"/>
                    <a:lumOff val="90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  <a:cs typeface="CAFE24 SSURROUND AIR" pitchFamily="2" charset="-127"/>
              </a:rPr>
              <a:t>좌표보다 크다</a:t>
            </a:r>
          </a:p>
        </p:txBody>
      </p:sp>
      <p:pic>
        <p:nvPicPr>
          <p:cNvPr id="14" name="그림 13" descr="스포츠, 운동경기이(가) 표시된 사진&#10;&#10;자동 생성된 설명">
            <a:extLst>
              <a:ext uri="{FF2B5EF4-FFF2-40B4-BE49-F238E27FC236}">
                <a16:creationId xmlns:a16="http://schemas.microsoft.com/office/drawing/2014/main" id="{35DCA9F8-BC01-1F4A-B56C-174B724924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5629" y="734786"/>
            <a:ext cx="2020048" cy="3042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80472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build="p"/>
      <p:bldP spid="23" grpId="0" animBg="1"/>
      <p:bldP spid="24" grpId="0"/>
      <p:bldP spid="2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4F900799-D79A-5C41-8E5C-33A7E20FD5B2}"/>
              </a:ext>
            </a:extLst>
          </p:cNvPr>
          <p:cNvGrpSpPr/>
          <p:nvPr/>
        </p:nvGrpSpPr>
        <p:grpSpPr>
          <a:xfrm>
            <a:off x="937515" y="636116"/>
            <a:ext cx="3211790" cy="3707284"/>
            <a:chOff x="4538699" y="1252342"/>
            <a:chExt cx="1293815" cy="1493884"/>
          </a:xfrm>
        </p:grpSpPr>
        <p:sp>
          <p:nvSpPr>
            <p:cNvPr id="15" name="Google Shape;2143;p24">
              <a:extLst>
                <a:ext uri="{FF2B5EF4-FFF2-40B4-BE49-F238E27FC236}">
                  <a16:creationId xmlns:a16="http://schemas.microsoft.com/office/drawing/2014/main" id="{E2930B76-AF3F-294F-B62F-A1DF0E7D4F16}"/>
                </a:ext>
              </a:extLst>
            </p:cNvPr>
            <p:cNvSpPr/>
            <p:nvPr/>
          </p:nvSpPr>
          <p:spPr>
            <a:xfrm>
              <a:off x="4538699" y="1252342"/>
              <a:ext cx="1293815" cy="1493884"/>
            </a:xfrm>
            <a:custGeom>
              <a:avLst/>
              <a:gdLst/>
              <a:ahLst/>
              <a:cxnLst/>
              <a:rect l="l" t="t" r="r" b="b"/>
              <a:pathLst>
                <a:path w="37275" h="43039" extrusionOk="0">
                  <a:moveTo>
                    <a:pt x="18621" y="507"/>
                  </a:moveTo>
                  <a:lnTo>
                    <a:pt x="36831" y="11021"/>
                  </a:lnTo>
                  <a:lnTo>
                    <a:pt x="36831" y="32017"/>
                  </a:lnTo>
                  <a:lnTo>
                    <a:pt x="18621" y="42531"/>
                  </a:lnTo>
                  <a:lnTo>
                    <a:pt x="412" y="32017"/>
                  </a:lnTo>
                  <a:lnTo>
                    <a:pt x="412" y="11021"/>
                  </a:lnTo>
                  <a:lnTo>
                    <a:pt x="18621" y="507"/>
                  </a:lnTo>
                  <a:close/>
                  <a:moveTo>
                    <a:pt x="18621" y="0"/>
                  </a:moveTo>
                  <a:lnTo>
                    <a:pt x="0" y="10768"/>
                  </a:lnTo>
                  <a:lnTo>
                    <a:pt x="0" y="32271"/>
                  </a:lnTo>
                  <a:lnTo>
                    <a:pt x="18621" y="43038"/>
                  </a:lnTo>
                  <a:lnTo>
                    <a:pt x="37275" y="32271"/>
                  </a:lnTo>
                  <a:lnTo>
                    <a:pt x="37275" y="10768"/>
                  </a:lnTo>
                  <a:lnTo>
                    <a:pt x="18621" y="0"/>
                  </a:lnTo>
                  <a:close/>
                </a:path>
              </a:pathLst>
            </a:custGeom>
            <a:solidFill>
              <a:schemeClr val="accent6">
                <a:lumMod val="75000"/>
                <a:lumOff val="25000"/>
              </a:schemeClr>
            </a:solidFill>
            <a:ln>
              <a:solidFill>
                <a:schemeClr val="accent6">
                  <a:lumMod val="75000"/>
                  <a:lumOff val="2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146;p24">
              <a:extLst>
                <a:ext uri="{FF2B5EF4-FFF2-40B4-BE49-F238E27FC236}">
                  <a16:creationId xmlns:a16="http://schemas.microsoft.com/office/drawing/2014/main" id="{67BE0F63-F527-8040-8779-00BB21F4D68F}"/>
                </a:ext>
              </a:extLst>
            </p:cNvPr>
            <p:cNvSpPr/>
            <p:nvPr/>
          </p:nvSpPr>
          <p:spPr>
            <a:xfrm>
              <a:off x="4618914" y="1345747"/>
              <a:ext cx="1132275" cy="1307040"/>
            </a:xfrm>
            <a:custGeom>
              <a:avLst/>
              <a:gdLst/>
              <a:ahLst/>
              <a:cxnLst/>
              <a:rect l="l" t="t" r="r" b="b"/>
              <a:pathLst>
                <a:path w="32621" h="37656" extrusionOk="0">
                  <a:moveTo>
                    <a:pt x="16310" y="1"/>
                  </a:moveTo>
                  <a:lnTo>
                    <a:pt x="1" y="9407"/>
                  </a:lnTo>
                  <a:lnTo>
                    <a:pt x="1" y="28250"/>
                  </a:lnTo>
                  <a:lnTo>
                    <a:pt x="16310" y="37655"/>
                  </a:lnTo>
                  <a:lnTo>
                    <a:pt x="32620" y="28250"/>
                  </a:lnTo>
                  <a:lnTo>
                    <a:pt x="32620" y="9407"/>
                  </a:lnTo>
                  <a:lnTo>
                    <a:pt x="16310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147;p24">
              <a:extLst>
                <a:ext uri="{FF2B5EF4-FFF2-40B4-BE49-F238E27FC236}">
                  <a16:creationId xmlns:a16="http://schemas.microsoft.com/office/drawing/2014/main" id="{2B7CAD93-BB89-D641-85B0-FE30D6E486D1}"/>
                </a:ext>
              </a:extLst>
            </p:cNvPr>
            <p:cNvSpPr/>
            <p:nvPr/>
          </p:nvSpPr>
          <p:spPr>
            <a:xfrm>
              <a:off x="4654110" y="1386427"/>
              <a:ext cx="1061883" cy="1225680"/>
            </a:xfrm>
            <a:custGeom>
              <a:avLst/>
              <a:gdLst/>
              <a:ahLst/>
              <a:cxnLst/>
              <a:rect l="l" t="t" r="r" b="b"/>
              <a:pathLst>
                <a:path w="30593" h="35312" extrusionOk="0">
                  <a:moveTo>
                    <a:pt x="15296" y="1"/>
                  </a:moveTo>
                  <a:lnTo>
                    <a:pt x="0" y="8836"/>
                  </a:lnTo>
                  <a:lnTo>
                    <a:pt x="0" y="26508"/>
                  </a:lnTo>
                  <a:lnTo>
                    <a:pt x="15296" y="35312"/>
                  </a:lnTo>
                  <a:lnTo>
                    <a:pt x="30593" y="26508"/>
                  </a:lnTo>
                  <a:lnTo>
                    <a:pt x="30593" y="8836"/>
                  </a:lnTo>
                  <a:lnTo>
                    <a:pt x="15296" y="1"/>
                  </a:lnTo>
                  <a:close/>
                </a:path>
              </a:pathLst>
            </a:custGeom>
            <a:solidFill>
              <a:srgbClr val="F0F1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" name="Google Shape;2204;p24">
            <a:extLst>
              <a:ext uri="{FF2B5EF4-FFF2-40B4-BE49-F238E27FC236}">
                <a16:creationId xmlns:a16="http://schemas.microsoft.com/office/drawing/2014/main" id="{B75AEFB0-E044-3B44-8AA2-1E71D1025FE9}"/>
              </a:ext>
            </a:extLst>
          </p:cNvPr>
          <p:cNvSpPr txBox="1"/>
          <p:nvPr/>
        </p:nvSpPr>
        <p:spPr>
          <a:xfrm>
            <a:off x="4290783" y="1121417"/>
            <a:ext cx="2418129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altLang="ko-Kore-KR" sz="1600" dirty="0">
                <a:solidFill>
                  <a:schemeClr val="accent6">
                    <a:lumMod val="75000"/>
                    <a:lumOff val="25000"/>
                  </a:schemeClr>
                </a:solidFill>
                <a:latin typeface="Audiowide" panose="02000503000000020004" pitchFamily="2" charset="0"/>
                <a:ea typeface="Fira Sans"/>
                <a:cs typeface="Fira Sans"/>
                <a:sym typeface="Fira Sans"/>
              </a:rPr>
              <a:t>FOLLOWTHROUGH</a:t>
            </a:r>
            <a:endParaRPr lang="en-US" altLang="ko-Kore-KR" sz="1600" dirty="0">
              <a:solidFill>
                <a:schemeClr val="accent4"/>
              </a:solidFill>
              <a:latin typeface="Audiowide" panose="02000503000000020004" pitchFamily="2" charset="0"/>
              <a:ea typeface="Fira Sans"/>
              <a:cs typeface="Fira Sans"/>
              <a:sym typeface="Fira Sans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5A12976-960F-884C-AC14-3A3D85859A14}"/>
              </a:ext>
            </a:extLst>
          </p:cNvPr>
          <p:cNvSpPr/>
          <p:nvPr/>
        </p:nvSpPr>
        <p:spPr>
          <a:xfrm>
            <a:off x="4365926" y="1768769"/>
            <a:ext cx="195997" cy="195997"/>
          </a:xfrm>
          <a:prstGeom prst="rect">
            <a:avLst/>
          </a:prstGeom>
          <a:solidFill>
            <a:schemeClr val="accent6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2" name="Google Shape;93;p22">
            <a:extLst>
              <a:ext uri="{FF2B5EF4-FFF2-40B4-BE49-F238E27FC236}">
                <a16:creationId xmlns:a16="http://schemas.microsoft.com/office/drawing/2014/main" id="{6CDCC9BF-5F77-FF4D-BEB9-224A7ECD0C4B}"/>
              </a:ext>
            </a:extLst>
          </p:cNvPr>
          <p:cNvSpPr txBox="1">
            <a:spLocks/>
          </p:cNvSpPr>
          <p:nvPr/>
        </p:nvSpPr>
        <p:spPr>
          <a:xfrm>
            <a:off x="4648943" y="1685896"/>
            <a:ext cx="4214399" cy="36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 Light"/>
              <a:buNone/>
              <a:defRPr sz="16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 Light"/>
              <a:buNone/>
              <a:defRPr sz="14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 Light"/>
              <a:buNone/>
              <a:defRPr sz="14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 Light"/>
              <a:buNone/>
              <a:defRPr sz="14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 Light"/>
              <a:buNone/>
              <a:defRPr sz="14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 Light"/>
              <a:buNone/>
              <a:defRPr sz="14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 Light"/>
              <a:buNone/>
              <a:defRPr sz="14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 Light"/>
              <a:buNone/>
              <a:defRPr sz="14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Lato Light"/>
              <a:buNone/>
              <a:defRPr sz="14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marL="0" indent="0" algn="just"/>
            <a:r>
              <a:rPr lang="ko-KR" altLang="en-US" sz="1400" dirty="0">
                <a:latin typeface="Elice DigitalBaeum" panose="020B0600000101010101" pitchFamily="34" charset="-127"/>
                <a:ea typeface="Elice DigitalBaeum" panose="020B0600000101010101" pitchFamily="34" charset="-127"/>
                <a:cs typeface="CAFE24 SSURROUND AIR" pitchFamily="2" charset="-127"/>
              </a:rPr>
              <a:t>임팩트 후 클럽을 </a:t>
            </a:r>
            <a:r>
              <a:rPr lang="ko-KR" altLang="en-US" sz="1400" dirty="0" err="1">
                <a:latin typeface="Elice DigitalBaeum" panose="020B0600000101010101" pitchFamily="34" charset="-127"/>
                <a:ea typeface="Elice DigitalBaeum" panose="020B0600000101010101" pitchFamily="34" charset="-127"/>
                <a:cs typeface="CAFE24 SSURROUND AIR" pitchFamily="2" charset="-127"/>
              </a:rPr>
              <a:t>비구선을</a:t>
            </a:r>
            <a:r>
              <a:rPr lang="ko-KR" altLang="en-US" sz="1400" dirty="0">
                <a:latin typeface="Elice DigitalBaeum" panose="020B0600000101010101" pitchFamily="34" charset="-127"/>
                <a:ea typeface="Elice DigitalBaeum" panose="020B0600000101010101" pitchFamily="34" charset="-127"/>
                <a:cs typeface="CAFE24 SSURROUND AIR" pitchFamily="2" charset="-127"/>
              </a:rPr>
              <a:t> 향하여 그대로 스윙하는 동작</a:t>
            </a:r>
            <a:endParaRPr lang="en-US" altLang="ko-KR" sz="1400" dirty="0">
              <a:latin typeface="Elice DigitalBaeum" panose="020B0600000101010101" pitchFamily="34" charset="-127"/>
              <a:ea typeface="Elice DigitalBaeum" panose="020B0600000101010101" pitchFamily="34" charset="-127"/>
              <a:cs typeface="CAFE24 SSURROUND AIR" pitchFamily="2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0578EBA-70DE-FD41-BF4A-8363362DD96E}"/>
              </a:ext>
            </a:extLst>
          </p:cNvPr>
          <p:cNvSpPr/>
          <p:nvPr/>
        </p:nvSpPr>
        <p:spPr>
          <a:xfrm>
            <a:off x="4366499" y="2483084"/>
            <a:ext cx="195997" cy="195997"/>
          </a:xfrm>
          <a:prstGeom prst="rect">
            <a:avLst/>
          </a:prstGeom>
          <a:solidFill>
            <a:schemeClr val="accent6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4" name="Google Shape;93;p22">
            <a:extLst>
              <a:ext uri="{FF2B5EF4-FFF2-40B4-BE49-F238E27FC236}">
                <a16:creationId xmlns:a16="http://schemas.microsoft.com/office/drawing/2014/main" id="{C70578F8-8BD1-B642-8771-A72738835300}"/>
              </a:ext>
            </a:extLst>
          </p:cNvPr>
          <p:cNvSpPr txBox="1">
            <a:spLocks/>
          </p:cNvSpPr>
          <p:nvPr/>
        </p:nvSpPr>
        <p:spPr>
          <a:xfrm>
            <a:off x="4649517" y="2391898"/>
            <a:ext cx="3823922" cy="359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 Light"/>
              <a:buNone/>
              <a:defRPr sz="16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 Light"/>
              <a:buNone/>
              <a:defRPr sz="14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 Light"/>
              <a:buNone/>
              <a:defRPr sz="14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 Light"/>
              <a:buNone/>
              <a:defRPr sz="14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 Light"/>
              <a:buNone/>
              <a:defRPr sz="14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 Light"/>
              <a:buNone/>
              <a:defRPr sz="14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 Light"/>
              <a:buNone/>
              <a:defRPr sz="14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 Light"/>
              <a:buNone/>
              <a:defRPr sz="14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Lato Light"/>
              <a:buNone/>
              <a:defRPr sz="14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marL="0" indent="0" algn="just"/>
            <a:r>
              <a:rPr lang="ko-KR" altLang="en-US" sz="1400" dirty="0">
                <a:latin typeface="Elice DigitalBaeum" panose="020B0600000101010101" pitchFamily="34" charset="-127"/>
                <a:ea typeface="Elice DigitalBaeum" panose="020B0600000101010101" pitchFamily="34" charset="-127"/>
                <a:cs typeface="CAFE24 SSURROUND AIR" pitchFamily="2" charset="-127"/>
              </a:rPr>
              <a:t>트리거</a:t>
            </a:r>
            <a:endParaRPr lang="en-US" altLang="ko-KR" sz="1400" dirty="0">
              <a:latin typeface="Elice DigitalBaeum" panose="020B0600000101010101" pitchFamily="34" charset="-127"/>
              <a:ea typeface="Elice DigitalBaeum" panose="020B0600000101010101" pitchFamily="34" charset="-127"/>
              <a:cs typeface="CAFE24 SSURROUND AIR" pitchFamily="2" charset="-127"/>
            </a:endParaRPr>
          </a:p>
        </p:txBody>
      </p:sp>
      <p:sp>
        <p:nvSpPr>
          <p:cNvPr id="25" name="Google Shape;93;p22">
            <a:extLst>
              <a:ext uri="{FF2B5EF4-FFF2-40B4-BE49-F238E27FC236}">
                <a16:creationId xmlns:a16="http://schemas.microsoft.com/office/drawing/2014/main" id="{E7E680D4-05B0-8A45-81DD-F68BE9A6C322}"/>
              </a:ext>
            </a:extLst>
          </p:cNvPr>
          <p:cNvSpPr txBox="1">
            <a:spLocks/>
          </p:cNvSpPr>
          <p:nvPr/>
        </p:nvSpPr>
        <p:spPr>
          <a:xfrm>
            <a:off x="4671967" y="2826478"/>
            <a:ext cx="4059450" cy="15975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 Light"/>
              <a:buNone/>
              <a:defRPr sz="16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 Light"/>
              <a:buNone/>
              <a:defRPr sz="14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 Light"/>
              <a:buNone/>
              <a:defRPr sz="14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 Light"/>
              <a:buNone/>
              <a:defRPr sz="14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 Light"/>
              <a:buNone/>
              <a:defRPr sz="14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 Light"/>
              <a:buNone/>
              <a:defRPr sz="14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 Light"/>
              <a:buNone/>
              <a:defRPr sz="14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 Light"/>
              <a:buNone/>
              <a:defRPr sz="14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Lato Light"/>
              <a:buNone/>
              <a:defRPr sz="14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marL="0" indent="0" algn="just">
              <a:lnSpc>
                <a:spcPct val="200000"/>
              </a:lnSpc>
            </a:pPr>
            <a:r>
              <a:rPr lang="en-US" altLang="ko-KR" sz="1050" dirty="0">
                <a:solidFill>
                  <a:schemeClr val="accent6">
                    <a:lumMod val="10000"/>
                    <a:lumOff val="90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  <a:cs typeface="CAFE24 SSURROUND AIR" pitchFamily="2" charset="-127"/>
              </a:rPr>
              <a:t>1) </a:t>
            </a:r>
            <a:r>
              <a:rPr lang="ko-KR" altLang="en-US" sz="1050" dirty="0">
                <a:solidFill>
                  <a:schemeClr val="accent6">
                    <a:lumMod val="10000"/>
                    <a:lumOff val="90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  <a:cs typeface="CAFE24 SSURROUND AIR" pitchFamily="2" charset="-127"/>
              </a:rPr>
              <a:t>오른쪽 허리의 </a:t>
            </a:r>
            <a:r>
              <a:rPr lang="en-US" altLang="ko-KR" sz="1050" dirty="0">
                <a:solidFill>
                  <a:schemeClr val="accent6">
                    <a:lumMod val="10000"/>
                    <a:lumOff val="90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  <a:cs typeface="CAFE24 SSURROUND AIR" pitchFamily="2" charset="-127"/>
              </a:rPr>
              <a:t>x</a:t>
            </a:r>
            <a:r>
              <a:rPr lang="ko-KR" altLang="en-US" sz="1050" dirty="0">
                <a:solidFill>
                  <a:schemeClr val="accent6">
                    <a:lumMod val="10000"/>
                    <a:lumOff val="90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  <a:cs typeface="CAFE24 SSURROUND AIR" pitchFamily="2" charset="-127"/>
              </a:rPr>
              <a:t>좌표보다 양쪽 손목의 </a:t>
            </a:r>
            <a:r>
              <a:rPr lang="en-US" altLang="ko-KR" sz="1050" dirty="0">
                <a:solidFill>
                  <a:schemeClr val="accent6">
                    <a:lumMod val="10000"/>
                    <a:lumOff val="90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  <a:cs typeface="CAFE24 SSURROUND AIR" pitchFamily="2" charset="-127"/>
              </a:rPr>
              <a:t>x</a:t>
            </a:r>
            <a:r>
              <a:rPr lang="ko-KR" altLang="en-US" sz="1050" dirty="0">
                <a:solidFill>
                  <a:schemeClr val="accent6">
                    <a:lumMod val="10000"/>
                    <a:lumOff val="90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  <a:cs typeface="CAFE24 SSURROUND AIR" pitchFamily="2" charset="-127"/>
              </a:rPr>
              <a:t>좌표가 크다 </a:t>
            </a:r>
          </a:p>
          <a:p>
            <a:pPr marL="0" indent="0" algn="just">
              <a:lnSpc>
                <a:spcPct val="200000"/>
              </a:lnSpc>
            </a:pPr>
            <a:r>
              <a:rPr lang="en-US" altLang="ko-KR" sz="1050" dirty="0">
                <a:solidFill>
                  <a:schemeClr val="accent6">
                    <a:lumMod val="10000"/>
                    <a:lumOff val="90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  <a:cs typeface="CAFE24 SSURROUND AIR" pitchFamily="2" charset="-127"/>
              </a:rPr>
              <a:t>2) </a:t>
            </a:r>
            <a:r>
              <a:rPr lang="ko-KR" altLang="en-US" sz="1050" dirty="0">
                <a:solidFill>
                  <a:schemeClr val="accent6">
                    <a:lumMod val="10000"/>
                    <a:lumOff val="90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  <a:cs typeface="CAFE24 SSURROUND AIR" pitchFamily="2" charset="-127"/>
              </a:rPr>
              <a:t>오른쪽 팔꿈치의 </a:t>
            </a:r>
            <a:r>
              <a:rPr lang="en-US" altLang="ko-KR" sz="1050" dirty="0">
                <a:solidFill>
                  <a:schemeClr val="accent6">
                    <a:lumMod val="10000"/>
                    <a:lumOff val="90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  <a:cs typeface="CAFE24 SSURROUND AIR" pitchFamily="2" charset="-127"/>
              </a:rPr>
              <a:t>X</a:t>
            </a:r>
            <a:r>
              <a:rPr lang="ko-KR" altLang="en-US" sz="1050" dirty="0">
                <a:solidFill>
                  <a:schemeClr val="accent6">
                    <a:lumMod val="10000"/>
                    <a:lumOff val="90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  <a:cs typeface="CAFE24 SSURROUND AIR" pitchFamily="2" charset="-127"/>
              </a:rPr>
              <a:t>좌표가 오른쪽 어깨의 </a:t>
            </a:r>
            <a:r>
              <a:rPr lang="en-US" altLang="ko-KR" sz="1050" dirty="0">
                <a:solidFill>
                  <a:schemeClr val="accent6">
                    <a:lumMod val="10000"/>
                    <a:lumOff val="90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  <a:cs typeface="CAFE24 SSURROUND AIR" pitchFamily="2" charset="-127"/>
              </a:rPr>
              <a:t>x</a:t>
            </a:r>
            <a:r>
              <a:rPr lang="ko-KR" altLang="en-US" sz="1050" dirty="0">
                <a:solidFill>
                  <a:schemeClr val="accent6">
                    <a:lumMod val="10000"/>
                    <a:lumOff val="90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  <a:cs typeface="CAFE24 SSURROUND AIR" pitchFamily="2" charset="-127"/>
              </a:rPr>
              <a:t>좌표보다 크다 </a:t>
            </a:r>
          </a:p>
          <a:p>
            <a:pPr marL="0" indent="0" algn="just">
              <a:lnSpc>
                <a:spcPct val="200000"/>
              </a:lnSpc>
            </a:pPr>
            <a:r>
              <a:rPr lang="en-US" altLang="ko-KR" sz="1050" dirty="0">
                <a:solidFill>
                  <a:schemeClr val="accent6">
                    <a:lumMod val="10000"/>
                    <a:lumOff val="90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  <a:cs typeface="CAFE24 SSURROUND AIR" pitchFamily="2" charset="-127"/>
              </a:rPr>
              <a:t>3) </a:t>
            </a:r>
            <a:r>
              <a:rPr lang="ko-KR" altLang="en-US" sz="1050" dirty="0">
                <a:solidFill>
                  <a:schemeClr val="accent6">
                    <a:lumMod val="10000"/>
                    <a:lumOff val="90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  <a:cs typeface="CAFE24 SSURROUND AIR" pitchFamily="2" charset="-127"/>
              </a:rPr>
              <a:t>왼쪽 팔꿈치의 </a:t>
            </a:r>
            <a:r>
              <a:rPr lang="en-US" altLang="ko-KR" sz="1050" dirty="0">
                <a:solidFill>
                  <a:schemeClr val="accent6">
                    <a:lumMod val="10000"/>
                    <a:lumOff val="90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  <a:cs typeface="CAFE24 SSURROUND AIR" pitchFamily="2" charset="-127"/>
              </a:rPr>
              <a:t>X</a:t>
            </a:r>
            <a:r>
              <a:rPr lang="ko-KR" altLang="en-US" sz="1050" dirty="0">
                <a:solidFill>
                  <a:schemeClr val="accent6">
                    <a:lumMod val="10000"/>
                    <a:lumOff val="90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  <a:cs typeface="CAFE24 SSURROUND AIR" pitchFamily="2" charset="-127"/>
              </a:rPr>
              <a:t>좌표가 왼쪽 어깨의 </a:t>
            </a:r>
            <a:r>
              <a:rPr lang="en-US" altLang="ko-KR" sz="1050" dirty="0">
                <a:solidFill>
                  <a:schemeClr val="accent6">
                    <a:lumMod val="10000"/>
                    <a:lumOff val="90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  <a:cs typeface="CAFE24 SSURROUND AIR" pitchFamily="2" charset="-127"/>
              </a:rPr>
              <a:t>x</a:t>
            </a:r>
            <a:r>
              <a:rPr lang="ko-KR" altLang="en-US" sz="1050" dirty="0">
                <a:solidFill>
                  <a:schemeClr val="accent6">
                    <a:lumMod val="10000"/>
                    <a:lumOff val="90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  <a:cs typeface="CAFE24 SSURROUND AIR" pitchFamily="2" charset="-127"/>
              </a:rPr>
              <a:t>좌표보다 크다 </a:t>
            </a:r>
          </a:p>
          <a:p>
            <a:pPr marL="0" indent="0" algn="just">
              <a:lnSpc>
                <a:spcPct val="200000"/>
              </a:lnSpc>
            </a:pPr>
            <a:r>
              <a:rPr lang="en-US" altLang="ko-KR" sz="1050" dirty="0">
                <a:solidFill>
                  <a:schemeClr val="accent6">
                    <a:lumMod val="10000"/>
                    <a:lumOff val="90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  <a:cs typeface="CAFE24 SSURROUND AIR" pitchFamily="2" charset="-127"/>
              </a:rPr>
              <a:t>4) </a:t>
            </a:r>
            <a:r>
              <a:rPr lang="ko-KR" altLang="en-US" sz="1050" dirty="0">
                <a:solidFill>
                  <a:schemeClr val="accent6">
                    <a:lumMod val="10000"/>
                    <a:lumOff val="90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  <a:cs typeface="CAFE24 SSURROUND AIR" pitchFamily="2" charset="-127"/>
              </a:rPr>
              <a:t>오른쪽 팔꿈치의 </a:t>
            </a:r>
            <a:r>
              <a:rPr lang="en-US" altLang="ko-KR" sz="1050" dirty="0">
                <a:solidFill>
                  <a:schemeClr val="accent6">
                    <a:lumMod val="10000"/>
                    <a:lumOff val="90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  <a:cs typeface="CAFE24 SSURROUND AIR" pitchFamily="2" charset="-127"/>
              </a:rPr>
              <a:t>y</a:t>
            </a:r>
            <a:r>
              <a:rPr lang="ko-KR" altLang="en-US" sz="1050" dirty="0">
                <a:solidFill>
                  <a:schemeClr val="accent6">
                    <a:lumMod val="10000"/>
                    <a:lumOff val="90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  <a:cs typeface="CAFE24 SSURROUND AIR" pitchFamily="2" charset="-127"/>
              </a:rPr>
              <a:t>좌표가 오른쪽 어깨의 </a:t>
            </a:r>
            <a:r>
              <a:rPr lang="en-US" altLang="ko-KR" sz="1050" dirty="0">
                <a:solidFill>
                  <a:schemeClr val="accent6">
                    <a:lumMod val="10000"/>
                    <a:lumOff val="90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  <a:cs typeface="CAFE24 SSURROUND AIR" pitchFamily="2" charset="-127"/>
              </a:rPr>
              <a:t>y</a:t>
            </a:r>
            <a:r>
              <a:rPr lang="ko-KR" altLang="en-US" sz="1050" dirty="0">
                <a:solidFill>
                  <a:schemeClr val="accent6">
                    <a:lumMod val="10000"/>
                    <a:lumOff val="90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  <a:cs typeface="CAFE24 SSURROUND AIR" pitchFamily="2" charset="-127"/>
              </a:rPr>
              <a:t>좌표보다 크다</a:t>
            </a:r>
            <a:r>
              <a:rPr lang="en-US" altLang="ko-KR" sz="1050" dirty="0">
                <a:solidFill>
                  <a:schemeClr val="accent6">
                    <a:lumMod val="10000"/>
                    <a:lumOff val="90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  <a:cs typeface="CAFE24 SSURROUND AIR" pitchFamily="2" charset="-127"/>
              </a:rPr>
              <a:t> </a:t>
            </a:r>
          </a:p>
          <a:p>
            <a:pPr marL="0" indent="0" algn="just">
              <a:lnSpc>
                <a:spcPct val="200000"/>
              </a:lnSpc>
            </a:pPr>
            <a:r>
              <a:rPr lang="en-US" altLang="ko-KR" sz="1050" dirty="0">
                <a:solidFill>
                  <a:schemeClr val="accent6">
                    <a:lumMod val="10000"/>
                    <a:lumOff val="90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  <a:cs typeface="CAFE24 SSURROUND AIR" pitchFamily="2" charset="-127"/>
              </a:rPr>
              <a:t>5) </a:t>
            </a:r>
            <a:r>
              <a:rPr lang="ko-KR" altLang="en-US" sz="1050" dirty="0">
                <a:solidFill>
                  <a:schemeClr val="accent6">
                    <a:lumMod val="10000"/>
                    <a:lumOff val="90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  <a:cs typeface="CAFE24 SSURROUND AIR" pitchFamily="2" charset="-127"/>
              </a:rPr>
              <a:t>왼쪽 팔꿈치의 </a:t>
            </a:r>
            <a:r>
              <a:rPr lang="en-US" altLang="ko-KR" sz="1050" dirty="0">
                <a:solidFill>
                  <a:schemeClr val="accent6">
                    <a:lumMod val="10000"/>
                    <a:lumOff val="90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  <a:cs typeface="CAFE24 SSURROUND AIR" pitchFamily="2" charset="-127"/>
              </a:rPr>
              <a:t>y</a:t>
            </a:r>
            <a:r>
              <a:rPr lang="ko-KR" altLang="en-US" sz="1050" dirty="0">
                <a:solidFill>
                  <a:schemeClr val="accent6">
                    <a:lumMod val="10000"/>
                    <a:lumOff val="90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  <a:cs typeface="CAFE24 SSURROUND AIR" pitchFamily="2" charset="-127"/>
              </a:rPr>
              <a:t>좌표가 왼쪽 어깨의 </a:t>
            </a:r>
            <a:r>
              <a:rPr lang="en-US" altLang="ko-KR" sz="1050" dirty="0">
                <a:solidFill>
                  <a:schemeClr val="accent6">
                    <a:lumMod val="10000"/>
                    <a:lumOff val="90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  <a:cs typeface="CAFE24 SSURROUND AIR" pitchFamily="2" charset="-127"/>
              </a:rPr>
              <a:t>y</a:t>
            </a:r>
            <a:r>
              <a:rPr lang="ko-KR" altLang="en-US" sz="1050" dirty="0">
                <a:solidFill>
                  <a:schemeClr val="accent6">
                    <a:lumMod val="10000"/>
                    <a:lumOff val="90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  <a:cs typeface="CAFE24 SSURROUND AIR" pitchFamily="2" charset="-127"/>
              </a:rPr>
              <a:t>좌표보다 크다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54958F3A-EC87-5C42-817A-0E0B2CFDF1D2}"/>
              </a:ext>
            </a:extLst>
          </p:cNvPr>
          <p:cNvGrpSpPr/>
          <p:nvPr/>
        </p:nvGrpSpPr>
        <p:grpSpPr>
          <a:xfrm>
            <a:off x="1502229" y="862870"/>
            <a:ext cx="2920334" cy="2944080"/>
            <a:chOff x="1503124" y="723491"/>
            <a:chExt cx="2717138" cy="2800237"/>
          </a:xfrm>
        </p:grpSpPr>
        <p:pic>
          <p:nvPicPr>
            <p:cNvPr id="18" name="그림 17" descr="사람, 입은이(가) 표시된 사진&#10;&#10;자동 생성된 설명">
              <a:extLst>
                <a:ext uri="{FF2B5EF4-FFF2-40B4-BE49-F238E27FC236}">
                  <a16:creationId xmlns:a16="http://schemas.microsoft.com/office/drawing/2014/main" id="{AC47E4F3-3924-824A-ADC0-1C04F31B72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03124" y="723491"/>
              <a:ext cx="2096920" cy="2800237"/>
            </a:xfrm>
            <a:prstGeom prst="rect">
              <a:avLst/>
            </a:prstGeom>
          </p:spPr>
        </p:pic>
        <p:pic>
          <p:nvPicPr>
            <p:cNvPr id="19" name="그림 18" descr="플레이어, 실외이(가) 표시된 사진&#10;&#10;자동 생성된 설명">
              <a:extLst>
                <a:ext uri="{FF2B5EF4-FFF2-40B4-BE49-F238E27FC236}">
                  <a16:creationId xmlns:a16="http://schemas.microsoft.com/office/drawing/2014/main" id="{357FF9E7-7E76-6549-860D-361D493D8D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contrast="-40000"/>
                      </a14:imgEffect>
                    </a14:imgLayer>
                  </a14:imgProps>
                </a:ext>
              </a:extLst>
            </a:blip>
            <a:srcRect r="66019" b="70359"/>
            <a:stretch/>
          </p:blipFill>
          <p:spPr>
            <a:xfrm rot="6713424">
              <a:off x="3444175" y="1329447"/>
              <a:ext cx="720051" cy="83212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728688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build="p"/>
      <p:bldP spid="23" grpId="0" animBg="1"/>
      <p:bldP spid="24" grpId="0"/>
      <p:bldP spid="2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4F900799-D79A-5C41-8E5C-33A7E20FD5B2}"/>
              </a:ext>
            </a:extLst>
          </p:cNvPr>
          <p:cNvGrpSpPr/>
          <p:nvPr/>
        </p:nvGrpSpPr>
        <p:grpSpPr>
          <a:xfrm>
            <a:off x="937515" y="636116"/>
            <a:ext cx="3211790" cy="3707284"/>
            <a:chOff x="4538699" y="1252342"/>
            <a:chExt cx="1293815" cy="1493884"/>
          </a:xfrm>
        </p:grpSpPr>
        <p:sp>
          <p:nvSpPr>
            <p:cNvPr id="15" name="Google Shape;2143;p24">
              <a:extLst>
                <a:ext uri="{FF2B5EF4-FFF2-40B4-BE49-F238E27FC236}">
                  <a16:creationId xmlns:a16="http://schemas.microsoft.com/office/drawing/2014/main" id="{E2930B76-AF3F-294F-B62F-A1DF0E7D4F16}"/>
                </a:ext>
              </a:extLst>
            </p:cNvPr>
            <p:cNvSpPr/>
            <p:nvPr/>
          </p:nvSpPr>
          <p:spPr>
            <a:xfrm>
              <a:off x="4538699" y="1252342"/>
              <a:ext cx="1293815" cy="1493884"/>
            </a:xfrm>
            <a:custGeom>
              <a:avLst/>
              <a:gdLst/>
              <a:ahLst/>
              <a:cxnLst/>
              <a:rect l="l" t="t" r="r" b="b"/>
              <a:pathLst>
                <a:path w="37275" h="43039" extrusionOk="0">
                  <a:moveTo>
                    <a:pt x="18621" y="507"/>
                  </a:moveTo>
                  <a:lnTo>
                    <a:pt x="36831" y="11021"/>
                  </a:lnTo>
                  <a:lnTo>
                    <a:pt x="36831" y="32017"/>
                  </a:lnTo>
                  <a:lnTo>
                    <a:pt x="18621" y="42531"/>
                  </a:lnTo>
                  <a:lnTo>
                    <a:pt x="412" y="32017"/>
                  </a:lnTo>
                  <a:lnTo>
                    <a:pt x="412" y="11021"/>
                  </a:lnTo>
                  <a:lnTo>
                    <a:pt x="18621" y="507"/>
                  </a:lnTo>
                  <a:close/>
                  <a:moveTo>
                    <a:pt x="18621" y="0"/>
                  </a:moveTo>
                  <a:lnTo>
                    <a:pt x="0" y="10768"/>
                  </a:lnTo>
                  <a:lnTo>
                    <a:pt x="0" y="32271"/>
                  </a:lnTo>
                  <a:lnTo>
                    <a:pt x="18621" y="43038"/>
                  </a:lnTo>
                  <a:lnTo>
                    <a:pt x="37275" y="32271"/>
                  </a:lnTo>
                  <a:lnTo>
                    <a:pt x="37275" y="10768"/>
                  </a:lnTo>
                  <a:lnTo>
                    <a:pt x="18621" y="0"/>
                  </a:lnTo>
                  <a:close/>
                </a:path>
              </a:pathLst>
            </a:custGeom>
            <a:solidFill>
              <a:schemeClr val="accent6">
                <a:lumMod val="75000"/>
                <a:lumOff val="25000"/>
              </a:schemeClr>
            </a:solidFill>
            <a:ln>
              <a:solidFill>
                <a:schemeClr val="accent6">
                  <a:lumMod val="75000"/>
                  <a:lumOff val="2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146;p24">
              <a:extLst>
                <a:ext uri="{FF2B5EF4-FFF2-40B4-BE49-F238E27FC236}">
                  <a16:creationId xmlns:a16="http://schemas.microsoft.com/office/drawing/2014/main" id="{67BE0F63-F527-8040-8779-00BB21F4D68F}"/>
                </a:ext>
              </a:extLst>
            </p:cNvPr>
            <p:cNvSpPr/>
            <p:nvPr/>
          </p:nvSpPr>
          <p:spPr>
            <a:xfrm>
              <a:off x="4618914" y="1345747"/>
              <a:ext cx="1132275" cy="1307040"/>
            </a:xfrm>
            <a:custGeom>
              <a:avLst/>
              <a:gdLst/>
              <a:ahLst/>
              <a:cxnLst/>
              <a:rect l="l" t="t" r="r" b="b"/>
              <a:pathLst>
                <a:path w="32621" h="37656" extrusionOk="0">
                  <a:moveTo>
                    <a:pt x="16310" y="1"/>
                  </a:moveTo>
                  <a:lnTo>
                    <a:pt x="1" y="9407"/>
                  </a:lnTo>
                  <a:lnTo>
                    <a:pt x="1" y="28250"/>
                  </a:lnTo>
                  <a:lnTo>
                    <a:pt x="16310" y="37655"/>
                  </a:lnTo>
                  <a:lnTo>
                    <a:pt x="32620" y="28250"/>
                  </a:lnTo>
                  <a:lnTo>
                    <a:pt x="32620" y="9407"/>
                  </a:lnTo>
                  <a:lnTo>
                    <a:pt x="16310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147;p24">
              <a:extLst>
                <a:ext uri="{FF2B5EF4-FFF2-40B4-BE49-F238E27FC236}">
                  <a16:creationId xmlns:a16="http://schemas.microsoft.com/office/drawing/2014/main" id="{2B7CAD93-BB89-D641-85B0-FE30D6E486D1}"/>
                </a:ext>
              </a:extLst>
            </p:cNvPr>
            <p:cNvSpPr/>
            <p:nvPr/>
          </p:nvSpPr>
          <p:spPr>
            <a:xfrm>
              <a:off x="4654110" y="1386427"/>
              <a:ext cx="1061883" cy="1225680"/>
            </a:xfrm>
            <a:custGeom>
              <a:avLst/>
              <a:gdLst/>
              <a:ahLst/>
              <a:cxnLst/>
              <a:rect l="l" t="t" r="r" b="b"/>
              <a:pathLst>
                <a:path w="30593" h="35312" extrusionOk="0">
                  <a:moveTo>
                    <a:pt x="15296" y="1"/>
                  </a:moveTo>
                  <a:lnTo>
                    <a:pt x="0" y="8836"/>
                  </a:lnTo>
                  <a:lnTo>
                    <a:pt x="0" y="26508"/>
                  </a:lnTo>
                  <a:lnTo>
                    <a:pt x="15296" y="35312"/>
                  </a:lnTo>
                  <a:lnTo>
                    <a:pt x="30593" y="26508"/>
                  </a:lnTo>
                  <a:lnTo>
                    <a:pt x="30593" y="8836"/>
                  </a:lnTo>
                  <a:lnTo>
                    <a:pt x="15296" y="1"/>
                  </a:lnTo>
                  <a:close/>
                </a:path>
              </a:pathLst>
            </a:custGeom>
            <a:solidFill>
              <a:schemeClr val="accent6">
                <a:lumMod val="90000"/>
                <a:lumOff val="1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" name="Google Shape;2204;p24">
            <a:extLst>
              <a:ext uri="{FF2B5EF4-FFF2-40B4-BE49-F238E27FC236}">
                <a16:creationId xmlns:a16="http://schemas.microsoft.com/office/drawing/2014/main" id="{B75AEFB0-E044-3B44-8AA2-1E71D1025FE9}"/>
              </a:ext>
            </a:extLst>
          </p:cNvPr>
          <p:cNvSpPr txBox="1"/>
          <p:nvPr/>
        </p:nvSpPr>
        <p:spPr>
          <a:xfrm>
            <a:off x="4303644" y="1121417"/>
            <a:ext cx="1013791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altLang="ko-Kore-KR" sz="1600" dirty="0">
                <a:solidFill>
                  <a:schemeClr val="accent6">
                    <a:lumMod val="10000"/>
                    <a:lumOff val="90000"/>
                  </a:schemeClr>
                </a:solidFill>
                <a:latin typeface="Audiowide" panose="02000503000000020004" pitchFamily="2" charset="0"/>
                <a:ea typeface="Fira Sans"/>
                <a:cs typeface="Fira Sans"/>
                <a:sym typeface="Fira Sans"/>
              </a:rPr>
              <a:t>FINISH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5A12976-960F-884C-AC14-3A3D85859A14}"/>
              </a:ext>
            </a:extLst>
          </p:cNvPr>
          <p:cNvSpPr/>
          <p:nvPr/>
        </p:nvSpPr>
        <p:spPr>
          <a:xfrm>
            <a:off x="4365926" y="1768769"/>
            <a:ext cx="195997" cy="195997"/>
          </a:xfrm>
          <a:prstGeom prst="rect">
            <a:avLst/>
          </a:prstGeom>
          <a:solidFill>
            <a:schemeClr val="accent6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2" name="Google Shape;93;p22">
            <a:extLst>
              <a:ext uri="{FF2B5EF4-FFF2-40B4-BE49-F238E27FC236}">
                <a16:creationId xmlns:a16="http://schemas.microsoft.com/office/drawing/2014/main" id="{6CDCC9BF-5F77-FF4D-BEB9-224A7ECD0C4B}"/>
              </a:ext>
            </a:extLst>
          </p:cNvPr>
          <p:cNvSpPr txBox="1">
            <a:spLocks/>
          </p:cNvSpPr>
          <p:nvPr/>
        </p:nvSpPr>
        <p:spPr>
          <a:xfrm>
            <a:off x="4648944" y="1685896"/>
            <a:ext cx="4495056" cy="3527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 Light"/>
              <a:buNone/>
              <a:defRPr sz="16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 Light"/>
              <a:buNone/>
              <a:defRPr sz="14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 Light"/>
              <a:buNone/>
              <a:defRPr sz="14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 Light"/>
              <a:buNone/>
              <a:defRPr sz="14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 Light"/>
              <a:buNone/>
              <a:defRPr sz="14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 Light"/>
              <a:buNone/>
              <a:defRPr sz="14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 Light"/>
              <a:buNone/>
              <a:defRPr sz="14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 Light"/>
              <a:buNone/>
              <a:defRPr sz="14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Lato Light"/>
              <a:buNone/>
              <a:defRPr sz="14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marL="0" indent="0" algn="just"/>
            <a:r>
              <a:rPr lang="ko-KR" altLang="en-US" sz="1400" dirty="0">
                <a:latin typeface="Elice DigitalBaeum" panose="020B0600000101010101" pitchFamily="34" charset="-127"/>
                <a:ea typeface="Elice DigitalBaeum" panose="020B0600000101010101" pitchFamily="34" charset="-127"/>
                <a:cs typeface="CAFE24 SSURROUND AIR" pitchFamily="2" charset="-127"/>
              </a:rPr>
              <a:t>스윙을 끝낸 후의 자세</a:t>
            </a:r>
            <a:endParaRPr lang="en-US" altLang="ko-KR" sz="1400" dirty="0">
              <a:latin typeface="Elice DigitalBaeum" panose="020B0600000101010101" pitchFamily="34" charset="-127"/>
              <a:ea typeface="Elice DigitalBaeum" panose="020B0600000101010101" pitchFamily="34" charset="-127"/>
              <a:cs typeface="CAFE24 SSURROUND AIR" pitchFamily="2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0578EBA-70DE-FD41-BF4A-8363362DD96E}"/>
              </a:ext>
            </a:extLst>
          </p:cNvPr>
          <p:cNvSpPr/>
          <p:nvPr/>
        </p:nvSpPr>
        <p:spPr>
          <a:xfrm>
            <a:off x="4366499" y="2483084"/>
            <a:ext cx="195997" cy="195997"/>
          </a:xfrm>
          <a:prstGeom prst="rect">
            <a:avLst/>
          </a:prstGeom>
          <a:solidFill>
            <a:schemeClr val="accent6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4" name="Google Shape;93;p22">
            <a:extLst>
              <a:ext uri="{FF2B5EF4-FFF2-40B4-BE49-F238E27FC236}">
                <a16:creationId xmlns:a16="http://schemas.microsoft.com/office/drawing/2014/main" id="{C70578F8-8BD1-B642-8771-A72738835300}"/>
              </a:ext>
            </a:extLst>
          </p:cNvPr>
          <p:cNvSpPr txBox="1">
            <a:spLocks/>
          </p:cNvSpPr>
          <p:nvPr/>
        </p:nvSpPr>
        <p:spPr>
          <a:xfrm>
            <a:off x="4649517" y="2391898"/>
            <a:ext cx="3823922" cy="359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 Light"/>
              <a:buNone/>
              <a:defRPr sz="16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 Light"/>
              <a:buNone/>
              <a:defRPr sz="14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 Light"/>
              <a:buNone/>
              <a:defRPr sz="14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 Light"/>
              <a:buNone/>
              <a:defRPr sz="14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 Light"/>
              <a:buNone/>
              <a:defRPr sz="14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 Light"/>
              <a:buNone/>
              <a:defRPr sz="14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 Light"/>
              <a:buNone/>
              <a:defRPr sz="14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 Light"/>
              <a:buNone/>
              <a:defRPr sz="14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Lato Light"/>
              <a:buNone/>
              <a:defRPr sz="14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marL="0" indent="0" algn="just"/>
            <a:r>
              <a:rPr lang="ko-KR" altLang="en-US" sz="1400" dirty="0">
                <a:latin typeface="Elice DigitalBaeum" panose="020B0600000101010101" pitchFamily="34" charset="-127"/>
                <a:ea typeface="Elice DigitalBaeum" panose="020B0600000101010101" pitchFamily="34" charset="-127"/>
                <a:cs typeface="CAFE24 SSURROUND AIR" pitchFamily="2" charset="-127"/>
              </a:rPr>
              <a:t>트리거</a:t>
            </a:r>
            <a:endParaRPr lang="en-US" altLang="ko-KR" sz="1400" dirty="0">
              <a:latin typeface="Elice DigitalBaeum" panose="020B0600000101010101" pitchFamily="34" charset="-127"/>
              <a:ea typeface="Elice DigitalBaeum" panose="020B0600000101010101" pitchFamily="34" charset="-127"/>
              <a:cs typeface="CAFE24 SSURROUND AIR" pitchFamily="2" charset="-127"/>
            </a:endParaRPr>
          </a:p>
        </p:txBody>
      </p:sp>
      <p:sp>
        <p:nvSpPr>
          <p:cNvPr id="25" name="Google Shape;93;p22">
            <a:extLst>
              <a:ext uri="{FF2B5EF4-FFF2-40B4-BE49-F238E27FC236}">
                <a16:creationId xmlns:a16="http://schemas.microsoft.com/office/drawing/2014/main" id="{E7E680D4-05B0-8A45-81DD-F68BE9A6C322}"/>
              </a:ext>
            </a:extLst>
          </p:cNvPr>
          <p:cNvSpPr txBox="1">
            <a:spLocks/>
          </p:cNvSpPr>
          <p:nvPr/>
        </p:nvSpPr>
        <p:spPr>
          <a:xfrm>
            <a:off x="4671967" y="2886934"/>
            <a:ext cx="4059450" cy="2175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 Light"/>
              <a:buNone/>
              <a:defRPr sz="16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 Light"/>
              <a:buNone/>
              <a:defRPr sz="14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 Light"/>
              <a:buNone/>
              <a:defRPr sz="14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 Light"/>
              <a:buNone/>
              <a:defRPr sz="14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 Light"/>
              <a:buNone/>
              <a:defRPr sz="14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 Light"/>
              <a:buNone/>
              <a:defRPr sz="14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 Light"/>
              <a:buNone/>
              <a:defRPr sz="14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 Light"/>
              <a:buNone/>
              <a:defRPr sz="14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Lato Light"/>
              <a:buNone/>
              <a:defRPr sz="14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marL="0" indent="0" algn="just">
              <a:lnSpc>
                <a:spcPct val="200000"/>
              </a:lnSpc>
            </a:pPr>
            <a:r>
              <a:rPr lang="en-US" altLang="ko-KR" sz="1050" dirty="0">
                <a:solidFill>
                  <a:schemeClr val="accent6">
                    <a:lumMod val="10000"/>
                    <a:lumOff val="90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  <a:cs typeface="CAFE24 SSURROUND AIR" pitchFamily="2" charset="-127"/>
              </a:rPr>
              <a:t>1) </a:t>
            </a:r>
            <a:r>
              <a:rPr lang="ko-KR" altLang="en-US" sz="1050" dirty="0">
                <a:solidFill>
                  <a:schemeClr val="accent6">
                    <a:lumMod val="10000"/>
                    <a:lumOff val="90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  <a:cs typeface="CAFE24 SSURROUND AIR" pitchFamily="2" charset="-127"/>
              </a:rPr>
              <a:t>오른쪽 허리의 </a:t>
            </a:r>
            <a:r>
              <a:rPr lang="en-US" altLang="ko-KR" sz="1050" dirty="0">
                <a:solidFill>
                  <a:schemeClr val="accent6">
                    <a:lumMod val="10000"/>
                    <a:lumOff val="90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  <a:cs typeface="CAFE24 SSURROUND AIR" pitchFamily="2" charset="-127"/>
              </a:rPr>
              <a:t>x</a:t>
            </a:r>
            <a:r>
              <a:rPr lang="ko-KR" altLang="en-US" sz="1050" dirty="0">
                <a:solidFill>
                  <a:schemeClr val="accent6">
                    <a:lumMod val="10000"/>
                    <a:lumOff val="90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  <a:cs typeface="CAFE24 SSURROUND AIR" pitchFamily="2" charset="-127"/>
              </a:rPr>
              <a:t>좌표가 양쪽 손목의 </a:t>
            </a:r>
            <a:r>
              <a:rPr lang="en-US" altLang="ko-KR" sz="1050" dirty="0">
                <a:solidFill>
                  <a:schemeClr val="accent6">
                    <a:lumMod val="10000"/>
                    <a:lumOff val="90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  <a:cs typeface="CAFE24 SSURROUND AIR" pitchFamily="2" charset="-127"/>
              </a:rPr>
              <a:t>x</a:t>
            </a:r>
            <a:r>
              <a:rPr lang="ko-KR" altLang="en-US" sz="1050" dirty="0">
                <a:solidFill>
                  <a:schemeClr val="accent6">
                    <a:lumMod val="10000"/>
                    <a:lumOff val="90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  <a:cs typeface="CAFE24 SSURROUND AIR" pitchFamily="2" charset="-127"/>
              </a:rPr>
              <a:t>좌표보다 작다</a:t>
            </a:r>
            <a:endParaRPr lang="en-US" altLang="ko-KR" sz="1050" dirty="0">
              <a:solidFill>
                <a:schemeClr val="accent6">
                  <a:lumMod val="10000"/>
                  <a:lumOff val="90000"/>
                </a:schemeClr>
              </a:solidFill>
              <a:latin typeface="Elice DigitalBaeum" panose="020B0600000101010101" pitchFamily="34" charset="-127"/>
              <a:ea typeface="Elice DigitalBaeum" panose="020B0600000101010101" pitchFamily="34" charset="-127"/>
              <a:cs typeface="CAFE24 SSURROUND AIR" pitchFamily="2" charset="-127"/>
            </a:endParaRPr>
          </a:p>
          <a:p>
            <a:pPr marL="0" indent="0" algn="just">
              <a:lnSpc>
                <a:spcPct val="200000"/>
              </a:lnSpc>
            </a:pPr>
            <a:r>
              <a:rPr lang="en-US" altLang="ko-KR" sz="1050" dirty="0">
                <a:solidFill>
                  <a:schemeClr val="accent6">
                    <a:lumMod val="10000"/>
                    <a:lumOff val="90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  <a:cs typeface="CAFE24 SSURROUND AIR" pitchFamily="2" charset="-127"/>
              </a:rPr>
              <a:t>2) </a:t>
            </a:r>
            <a:r>
              <a:rPr lang="ko-KR" altLang="en-US" sz="1050" dirty="0">
                <a:solidFill>
                  <a:schemeClr val="accent6">
                    <a:lumMod val="10000"/>
                    <a:lumOff val="90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  <a:cs typeface="CAFE24 SSURROUND AIR" pitchFamily="2" charset="-127"/>
              </a:rPr>
              <a:t>오른쪽 어깨의 </a:t>
            </a:r>
            <a:r>
              <a:rPr lang="en-US" altLang="ko-KR" sz="1050" dirty="0">
                <a:solidFill>
                  <a:schemeClr val="accent6">
                    <a:lumMod val="10000"/>
                    <a:lumOff val="90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  <a:cs typeface="CAFE24 SSURROUND AIR" pitchFamily="2" charset="-127"/>
              </a:rPr>
              <a:t>y</a:t>
            </a:r>
            <a:r>
              <a:rPr lang="ko-KR" altLang="en-US" sz="1050" dirty="0">
                <a:solidFill>
                  <a:schemeClr val="accent6">
                    <a:lumMod val="10000"/>
                    <a:lumOff val="90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  <a:cs typeface="CAFE24 SSURROUND AIR" pitchFamily="2" charset="-127"/>
              </a:rPr>
              <a:t>좌표가 오른쪽 손목의 </a:t>
            </a:r>
            <a:r>
              <a:rPr lang="en-US" altLang="ko-KR" sz="1050" dirty="0">
                <a:solidFill>
                  <a:schemeClr val="accent6">
                    <a:lumMod val="10000"/>
                    <a:lumOff val="90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  <a:cs typeface="CAFE24 SSURROUND AIR" pitchFamily="2" charset="-127"/>
              </a:rPr>
              <a:t>y</a:t>
            </a:r>
            <a:r>
              <a:rPr lang="ko-KR" altLang="en-US" sz="1050" dirty="0">
                <a:solidFill>
                  <a:schemeClr val="accent6">
                    <a:lumMod val="10000"/>
                    <a:lumOff val="90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  <a:cs typeface="CAFE24 SSURROUND AIR" pitchFamily="2" charset="-127"/>
              </a:rPr>
              <a:t>좌표보다 크다</a:t>
            </a:r>
            <a:endParaRPr lang="en-US" altLang="ko-KR" sz="1050" dirty="0">
              <a:solidFill>
                <a:schemeClr val="accent6">
                  <a:lumMod val="10000"/>
                  <a:lumOff val="90000"/>
                </a:schemeClr>
              </a:solidFill>
              <a:latin typeface="Elice DigitalBaeum" panose="020B0600000101010101" pitchFamily="34" charset="-127"/>
              <a:ea typeface="Elice DigitalBaeum" panose="020B0600000101010101" pitchFamily="34" charset="-127"/>
              <a:cs typeface="CAFE24 SSURROUND AIR" pitchFamily="2" charset="-127"/>
            </a:endParaRPr>
          </a:p>
          <a:p>
            <a:pPr marL="0" indent="0" algn="just">
              <a:lnSpc>
                <a:spcPct val="200000"/>
              </a:lnSpc>
            </a:pPr>
            <a:r>
              <a:rPr lang="en-US" altLang="ko-KR" sz="1050" dirty="0">
                <a:solidFill>
                  <a:schemeClr val="accent6">
                    <a:lumMod val="10000"/>
                    <a:lumOff val="90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  <a:cs typeface="CAFE24 SSURROUND AIR" pitchFamily="2" charset="-127"/>
              </a:rPr>
              <a:t>3) </a:t>
            </a:r>
            <a:r>
              <a:rPr lang="ko-KR" altLang="en-US" sz="1050" dirty="0">
                <a:solidFill>
                  <a:schemeClr val="accent6">
                    <a:lumMod val="10000"/>
                    <a:lumOff val="90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  <a:cs typeface="CAFE24 SSURROUND AIR" pitchFamily="2" charset="-127"/>
              </a:rPr>
              <a:t>왼쪽 어깨의 </a:t>
            </a:r>
            <a:r>
              <a:rPr lang="en-US" altLang="ko-KR" sz="1050" dirty="0">
                <a:solidFill>
                  <a:schemeClr val="accent6">
                    <a:lumMod val="10000"/>
                    <a:lumOff val="90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  <a:cs typeface="CAFE24 SSURROUND AIR" pitchFamily="2" charset="-127"/>
              </a:rPr>
              <a:t>y</a:t>
            </a:r>
            <a:r>
              <a:rPr lang="ko-KR" altLang="en-US" sz="1050" dirty="0">
                <a:solidFill>
                  <a:schemeClr val="accent6">
                    <a:lumMod val="10000"/>
                    <a:lumOff val="90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  <a:cs typeface="CAFE24 SSURROUND AIR" pitchFamily="2" charset="-127"/>
              </a:rPr>
              <a:t>좌표가 왼쪽 손목의 </a:t>
            </a:r>
            <a:r>
              <a:rPr lang="en-US" altLang="ko-KR" sz="1050" dirty="0">
                <a:solidFill>
                  <a:schemeClr val="accent6">
                    <a:lumMod val="10000"/>
                    <a:lumOff val="90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  <a:cs typeface="CAFE24 SSURROUND AIR" pitchFamily="2" charset="-127"/>
              </a:rPr>
              <a:t>y</a:t>
            </a:r>
            <a:r>
              <a:rPr lang="ko-KR" altLang="en-US" sz="1050" dirty="0">
                <a:solidFill>
                  <a:schemeClr val="accent6">
                    <a:lumMod val="10000"/>
                    <a:lumOff val="90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  <a:cs typeface="CAFE24 SSURROUND AIR" pitchFamily="2" charset="-127"/>
              </a:rPr>
              <a:t>좌표보다 크다</a:t>
            </a:r>
            <a:endParaRPr lang="en-US" altLang="ko-KR" sz="1050" dirty="0">
              <a:solidFill>
                <a:schemeClr val="accent6">
                  <a:lumMod val="10000"/>
                  <a:lumOff val="90000"/>
                </a:schemeClr>
              </a:solidFill>
              <a:latin typeface="Elice DigitalBaeum" panose="020B0600000101010101" pitchFamily="34" charset="-127"/>
              <a:ea typeface="Elice DigitalBaeum" panose="020B0600000101010101" pitchFamily="34" charset="-127"/>
              <a:cs typeface="CAFE24 SSURROUND AIR" pitchFamily="2" charset="-127"/>
            </a:endParaRPr>
          </a:p>
          <a:p>
            <a:pPr marL="0" indent="0" algn="just">
              <a:lnSpc>
                <a:spcPct val="200000"/>
              </a:lnSpc>
            </a:pPr>
            <a:r>
              <a:rPr lang="en-US" altLang="ko-KR" sz="1050" dirty="0">
                <a:solidFill>
                  <a:schemeClr val="accent6">
                    <a:lumMod val="10000"/>
                    <a:lumOff val="90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  <a:cs typeface="CAFE24 SSURROUND AIR" pitchFamily="2" charset="-127"/>
              </a:rPr>
              <a:t>4) </a:t>
            </a:r>
            <a:r>
              <a:rPr lang="ko-KR" altLang="en-US" sz="1050" dirty="0">
                <a:solidFill>
                  <a:schemeClr val="accent6">
                    <a:lumMod val="10000"/>
                    <a:lumOff val="90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  <a:cs typeface="CAFE24 SSURROUND AIR" pitchFamily="2" charset="-127"/>
              </a:rPr>
              <a:t>오른쪽 손목의 </a:t>
            </a:r>
            <a:r>
              <a:rPr lang="en-US" altLang="ko-KR" sz="1050" dirty="0">
                <a:solidFill>
                  <a:schemeClr val="accent6">
                    <a:lumMod val="10000"/>
                    <a:lumOff val="90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  <a:cs typeface="CAFE24 SSURROUND AIR" pitchFamily="2" charset="-127"/>
              </a:rPr>
              <a:t>x</a:t>
            </a:r>
            <a:r>
              <a:rPr lang="ko-KR" altLang="en-US" sz="1050" dirty="0">
                <a:solidFill>
                  <a:schemeClr val="accent6">
                    <a:lumMod val="10000"/>
                    <a:lumOff val="90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  <a:cs typeface="CAFE24 SSURROUND AIR" pitchFamily="2" charset="-127"/>
              </a:rPr>
              <a:t>좌표가 오른쪽 어깨의 </a:t>
            </a:r>
            <a:r>
              <a:rPr lang="en-US" altLang="ko-KR" sz="1050" dirty="0">
                <a:solidFill>
                  <a:schemeClr val="accent6">
                    <a:lumMod val="10000"/>
                    <a:lumOff val="90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  <a:cs typeface="CAFE24 SSURROUND AIR" pitchFamily="2" charset="-127"/>
              </a:rPr>
              <a:t>x</a:t>
            </a:r>
            <a:r>
              <a:rPr lang="ko-KR" altLang="en-US" sz="1050" dirty="0">
                <a:solidFill>
                  <a:schemeClr val="accent6">
                    <a:lumMod val="10000"/>
                    <a:lumOff val="90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  <a:cs typeface="CAFE24 SSURROUND AIR" pitchFamily="2" charset="-127"/>
              </a:rPr>
              <a:t>좌표보다 크다</a:t>
            </a:r>
            <a:endParaRPr lang="en-US" altLang="ko-KR" sz="1050" dirty="0">
              <a:solidFill>
                <a:schemeClr val="accent6">
                  <a:lumMod val="10000"/>
                  <a:lumOff val="90000"/>
                </a:schemeClr>
              </a:solidFill>
              <a:latin typeface="Elice DigitalBaeum" panose="020B0600000101010101" pitchFamily="34" charset="-127"/>
              <a:ea typeface="Elice DigitalBaeum" panose="020B0600000101010101" pitchFamily="34" charset="-127"/>
              <a:cs typeface="CAFE24 SSURROUND AIR" pitchFamily="2" charset="-127"/>
            </a:endParaRPr>
          </a:p>
          <a:p>
            <a:pPr marL="0" indent="0" algn="just">
              <a:lnSpc>
                <a:spcPct val="200000"/>
              </a:lnSpc>
            </a:pPr>
            <a:r>
              <a:rPr lang="en-US" altLang="ko-KR" sz="1050" dirty="0">
                <a:solidFill>
                  <a:schemeClr val="accent6">
                    <a:lumMod val="10000"/>
                    <a:lumOff val="90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  <a:cs typeface="CAFE24 SSURROUND AIR" pitchFamily="2" charset="-127"/>
              </a:rPr>
              <a:t>5) </a:t>
            </a:r>
            <a:r>
              <a:rPr lang="ko-KR" altLang="en-US" sz="1050" dirty="0">
                <a:solidFill>
                  <a:schemeClr val="accent6">
                    <a:lumMod val="10000"/>
                    <a:lumOff val="90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  <a:cs typeface="CAFE24 SSURROUND AIR" pitchFamily="2" charset="-127"/>
              </a:rPr>
              <a:t>왼쪽 손목의 </a:t>
            </a:r>
            <a:r>
              <a:rPr lang="en-US" altLang="ko-KR" sz="1050" dirty="0">
                <a:solidFill>
                  <a:schemeClr val="accent6">
                    <a:lumMod val="10000"/>
                    <a:lumOff val="90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  <a:cs typeface="CAFE24 SSURROUND AIR" pitchFamily="2" charset="-127"/>
              </a:rPr>
              <a:t>x</a:t>
            </a:r>
            <a:r>
              <a:rPr lang="ko-KR" altLang="en-US" sz="1050" dirty="0">
                <a:solidFill>
                  <a:schemeClr val="accent6">
                    <a:lumMod val="10000"/>
                    <a:lumOff val="90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  <a:cs typeface="CAFE24 SSURROUND AIR" pitchFamily="2" charset="-127"/>
              </a:rPr>
              <a:t>좌표가 왼쪽 어깨의 </a:t>
            </a:r>
            <a:r>
              <a:rPr lang="en-US" altLang="ko-KR" sz="1050" dirty="0">
                <a:solidFill>
                  <a:schemeClr val="accent6">
                    <a:lumMod val="10000"/>
                    <a:lumOff val="90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  <a:cs typeface="CAFE24 SSURROUND AIR" pitchFamily="2" charset="-127"/>
              </a:rPr>
              <a:t>x</a:t>
            </a:r>
            <a:r>
              <a:rPr lang="ko-KR" altLang="en-US" sz="1050" dirty="0">
                <a:solidFill>
                  <a:schemeClr val="accent6">
                    <a:lumMod val="10000"/>
                    <a:lumOff val="90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  <a:cs typeface="CAFE24 SSURROUND AIR" pitchFamily="2" charset="-127"/>
              </a:rPr>
              <a:t>좌표보다 크다</a:t>
            </a:r>
            <a:endParaRPr lang="en-US" altLang="ko-KR" sz="1050" dirty="0">
              <a:solidFill>
                <a:schemeClr val="accent6">
                  <a:lumMod val="10000"/>
                  <a:lumOff val="90000"/>
                </a:schemeClr>
              </a:solidFill>
              <a:latin typeface="Elice DigitalBaeum" panose="020B0600000101010101" pitchFamily="34" charset="-127"/>
              <a:ea typeface="Elice DigitalBaeum" panose="020B0600000101010101" pitchFamily="34" charset="-127"/>
              <a:cs typeface="CAFE24 SSURROUND AIR" pitchFamily="2" charset="-127"/>
            </a:endParaRPr>
          </a:p>
          <a:p>
            <a:pPr marL="0" indent="0" algn="just">
              <a:lnSpc>
                <a:spcPct val="200000"/>
              </a:lnSpc>
            </a:pPr>
            <a:r>
              <a:rPr lang="en-US" altLang="ko-KR" sz="1050" dirty="0">
                <a:solidFill>
                  <a:schemeClr val="accent6">
                    <a:lumMod val="10000"/>
                    <a:lumOff val="90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  <a:cs typeface="CAFE24 SSURROUND AIR" pitchFamily="2" charset="-127"/>
              </a:rPr>
              <a:t>6) </a:t>
            </a:r>
            <a:r>
              <a:rPr lang="ko-KR" altLang="en-US" sz="1050" dirty="0">
                <a:solidFill>
                  <a:schemeClr val="accent6">
                    <a:lumMod val="10000"/>
                    <a:lumOff val="90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  <a:cs typeface="CAFE24 SSURROUND AIR" pitchFamily="2" charset="-127"/>
              </a:rPr>
              <a:t>오른쪽 손목의 </a:t>
            </a:r>
            <a:r>
              <a:rPr lang="en-US" altLang="ko-KR" sz="1050" dirty="0">
                <a:solidFill>
                  <a:schemeClr val="accent6">
                    <a:lumMod val="10000"/>
                    <a:lumOff val="90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  <a:cs typeface="CAFE24 SSURROUND AIR" pitchFamily="2" charset="-127"/>
              </a:rPr>
              <a:t>y</a:t>
            </a:r>
            <a:r>
              <a:rPr lang="ko-KR" altLang="en-US" sz="1050" dirty="0">
                <a:solidFill>
                  <a:schemeClr val="accent6">
                    <a:lumMod val="10000"/>
                    <a:lumOff val="90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  <a:cs typeface="CAFE24 SSURROUND AIR" pitchFamily="2" charset="-127"/>
              </a:rPr>
              <a:t>좌표가 오른쪽 어깨의 </a:t>
            </a:r>
            <a:r>
              <a:rPr lang="en-US" altLang="ko-KR" sz="1050" dirty="0">
                <a:solidFill>
                  <a:schemeClr val="accent6">
                    <a:lumMod val="10000"/>
                    <a:lumOff val="90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  <a:cs typeface="CAFE24 SSURROUND AIR" pitchFamily="2" charset="-127"/>
              </a:rPr>
              <a:t>y</a:t>
            </a:r>
            <a:r>
              <a:rPr lang="ko-KR" altLang="en-US" sz="1050" dirty="0">
                <a:solidFill>
                  <a:schemeClr val="accent6">
                    <a:lumMod val="10000"/>
                    <a:lumOff val="90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  <a:cs typeface="CAFE24 SSURROUND AIR" pitchFamily="2" charset="-127"/>
              </a:rPr>
              <a:t>좌표보다 작다</a:t>
            </a:r>
            <a:endParaRPr lang="en-US" altLang="ko-KR" sz="1050" dirty="0">
              <a:solidFill>
                <a:schemeClr val="accent6">
                  <a:lumMod val="10000"/>
                  <a:lumOff val="90000"/>
                </a:schemeClr>
              </a:solidFill>
              <a:latin typeface="Elice DigitalBaeum" panose="020B0600000101010101" pitchFamily="34" charset="-127"/>
              <a:ea typeface="Elice DigitalBaeum" panose="020B0600000101010101" pitchFamily="34" charset="-127"/>
              <a:cs typeface="CAFE24 SSURROUND AIR" pitchFamily="2" charset="-127"/>
            </a:endParaRPr>
          </a:p>
          <a:p>
            <a:pPr marL="0" indent="0" algn="just">
              <a:lnSpc>
                <a:spcPct val="200000"/>
              </a:lnSpc>
            </a:pPr>
            <a:r>
              <a:rPr lang="en-US" altLang="ko-KR" sz="1050" dirty="0">
                <a:solidFill>
                  <a:schemeClr val="accent6">
                    <a:lumMod val="10000"/>
                    <a:lumOff val="90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  <a:cs typeface="CAFE24 SSURROUND AIR" pitchFamily="2" charset="-127"/>
              </a:rPr>
              <a:t>7) </a:t>
            </a:r>
            <a:r>
              <a:rPr lang="ko-KR" altLang="en-US" sz="1050" dirty="0">
                <a:solidFill>
                  <a:schemeClr val="accent6">
                    <a:lumMod val="10000"/>
                    <a:lumOff val="90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  <a:cs typeface="CAFE24 SSURROUND AIR" pitchFamily="2" charset="-127"/>
              </a:rPr>
              <a:t>왼쪽 손목의 </a:t>
            </a:r>
            <a:r>
              <a:rPr lang="en-US" altLang="ko-KR" sz="1050" dirty="0">
                <a:solidFill>
                  <a:schemeClr val="accent6">
                    <a:lumMod val="10000"/>
                    <a:lumOff val="90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  <a:cs typeface="CAFE24 SSURROUND AIR" pitchFamily="2" charset="-127"/>
              </a:rPr>
              <a:t>y</a:t>
            </a:r>
            <a:r>
              <a:rPr lang="ko-KR" altLang="en-US" sz="1050" dirty="0">
                <a:solidFill>
                  <a:schemeClr val="accent6">
                    <a:lumMod val="10000"/>
                    <a:lumOff val="90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  <a:cs typeface="CAFE24 SSURROUND AIR" pitchFamily="2" charset="-127"/>
              </a:rPr>
              <a:t>좌표가 왼쪽 어깨의 </a:t>
            </a:r>
            <a:r>
              <a:rPr lang="en-US" altLang="ko-KR" sz="1050" dirty="0">
                <a:solidFill>
                  <a:schemeClr val="accent6">
                    <a:lumMod val="10000"/>
                    <a:lumOff val="90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  <a:cs typeface="CAFE24 SSURROUND AIR" pitchFamily="2" charset="-127"/>
              </a:rPr>
              <a:t>y</a:t>
            </a:r>
            <a:r>
              <a:rPr lang="ko-KR" altLang="en-US" sz="1050" dirty="0">
                <a:solidFill>
                  <a:schemeClr val="accent6">
                    <a:lumMod val="10000"/>
                    <a:lumOff val="90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  <a:cs typeface="CAFE24 SSURROUND AIR" pitchFamily="2" charset="-127"/>
              </a:rPr>
              <a:t>좌표보다 작다</a:t>
            </a:r>
            <a:endParaRPr lang="en-US" altLang="ko-KR" sz="1050" dirty="0">
              <a:solidFill>
                <a:schemeClr val="accent6">
                  <a:lumMod val="10000"/>
                  <a:lumOff val="90000"/>
                </a:schemeClr>
              </a:solidFill>
              <a:latin typeface="Elice DigitalBaeum" panose="020B0600000101010101" pitchFamily="34" charset="-127"/>
              <a:ea typeface="Elice DigitalBaeum" panose="020B0600000101010101" pitchFamily="34" charset="-127"/>
              <a:cs typeface="CAFE24 SSURROUND AIR" pitchFamily="2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228C60F4-0ED1-A84E-8CED-0DD8ABB7AC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9186" y="798068"/>
            <a:ext cx="1945585" cy="2700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75988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build="p"/>
      <p:bldP spid="23" grpId="0" animBg="1"/>
      <p:bldP spid="24" grpId="0"/>
      <p:bldP spid="2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536216CC-B862-164C-B4E6-164BD1E68AE3}"/>
              </a:ext>
            </a:extLst>
          </p:cNvPr>
          <p:cNvCxnSpPr>
            <a:cxnSpLocks/>
            <a:endCxn id="89" idx="1"/>
          </p:cNvCxnSpPr>
          <p:nvPr/>
        </p:nvCxnSpPr>
        <p:spPr>
          <a:xfrm>
            <a:off x="1891553" y="2571750"/>
            <a:ext cx="3891142" cy="0"/>
          </a:xfrm>
          <a:prstGeom prst="line">
            <a:avLst/>
          </a:prstGeom>
          <a:ln w="12700">
            <a:solidFill>
              <a:schemeClr val="accent6">
                <a:lumMod val="10000"/>
                <a:lumOff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Google Shape;438;p44">
            <a:extLst>
              <a:ext uri="{FF2B5EF4-FFF2-40B4-BE49-F238E27FC236}">
                <a16:creationId xmlns:a16="http://schemas.microsoft.com/office/drawing/2014/main" id="{A41A99B7-5347-1649-8173-6F317B677157}"/>
              </a:ext>
            </a:extLst>
          </p:cNvPr>
          <p:cNvSpPr txBox="1">
            <a:spLocks/>
          </p:cNvSpPr>
          <p:nvPr/>
        </p:nvSpPr>
        <p:spPr>
          <a:xfrm>
            <a:off x="1521301" y="2058656"/>
            <a:ext cx="747265" cy="2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-US" altLang="ko-KR" dirty="0">
                <a:solidFill>
                  <a:schemeClr val="accent4"/>
                </a:solidFill>
                <a:latin typeface="ELAND ChoiceOTF Bold" panose="02020503020101020101" pitchFamily="18" charset="-127"/>
                <a:ea typeface="ELAND ChoiceOTF Bold" panose="02020503020101020101" pitchFamily="18" charset="-127"/>
              </a:rPr>
              <a:t>1</a:t>
            </a:r>
            <a:r>
              <a:rPr lang="ko-KR" altLang="en-US" dirty="0">
                <a:solidFill>
                  <a:schemeClr val="accent4"/>
                </a:solidFill>
                <a:latin typeface="ELAND ChoiceOTF Bold" panose="02020503020101020101" pitchFamily="18" charset="-127"/>
                <a:ea typeface="ELAND ChoiceOTF Bold" panose="02020503020101020101" pitchFamily="18" charset="-127"/>
              </a:rPr>
              <a:t>단계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71BF6978-CDBA-8B4F-8721-0F02F2978D2F}"/>
              </a:ext>
            </a:extLst>
          </p:cNvPr>
          <p:cNvSpPr txBox="1"/>
          <p:nvPr/>
        </p:nvSpPr>
        <p:spPr>
          <a:xfrm>
            <a:off x="1394888" y="2841811"/>
            <a:ext cx="12106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dirty="0">
                <a:solidFill>
                  <a:schemeClr val="accent6">
                    <a:lumMod val="10000"/>
                    <a:lumOff val="90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rPr>
              <a:t>휴먼 포즈</a:t>
            </a:r>
            <a:endParaRPr kumimoji="1" lang="en-US" altLang="ko-KR" dirty="0">
              <a:solidFill>
                <a:schemeClr val="accent6">
                  <a:lumMod val="10000"/>
                  <a:lumOff val="90000"/>
                </a:schemeClr>
              </a:solidFill>
              <a:latin typeface="Elice DigitalBaeum" panose="020B0600000101010101" pitchFamily="34" charset="-127"/>
              <a:ea typeface="Elice DigitalBaeum" panose="020B0600000101010101" pitchFamily="34" charset="-127"/>
            </a:endParaRPr>
          </a:p>
          <a:p>
            <a:pPr algn="ctr"/>
            <a:r>
              <a:rPr kumimoji="1" lang="ko-KR" altLang="en-US" dirty="0">
                <a:solidFill>
                  <a:schemeClr val="accent6">
                    <a:lumMod val="10000"/>
                    <a:lumOff val="90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rPr>
              <a:t>분석 시작</a:t>
            </a:r>
            <a:endParaRPr kumimoji="1" lang="ko-Kore-KR" altLang="en-US" dirty="0">
              <a:solidFill>
                <a:schemeClr val="accent6">
                  <a:lumMod val="10000"/>
                  <a:lumOff val="90000"/>
                </a:schemeClr>
              </a:solidFill>
              <a:latin typeface="Elice DigitalBaeum" panose="020B0600000101010101" pitchFamily="34" charset="-127"/>
              <a:ea typeface="Elice DigitalBaeum" panose="020B0600000101010101" pitchFamily="34" charset="-127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69414A47-15C8-B247-AEAF-BE40CEB7B3FA}"/>
              </a:ext>
            </a:extLst>
          </p:cNvPr>
          <p:cNvSpPr/>
          <p:nvPr/>
        </p:nvSpPr>
        <p:spPr>
          <a:xfrm>
            <a:off x="1843222" y="2441762"/>
            <a:ext cx="259976" cy="25997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E4CE62B9-FCA4-1D43-8068-525E891AE81F}"/>
              </a:ext>
            </a:extLst>
          </p:cNvPr>
          <p:cNvGrpSpPr/>
          <p:nvPr/>
        </p:nvGrpSpPr>
        <p:grpSpPr>
          <a:xfrm>
            <a:off x="4636736" y="2031008"/>
            <a:ext cx="1952419" cy="1562971"/>
            <a:chOff x="4636736" y="2031008"/>
            <a:chExt cx="1952419" cy="1562971"/>
          </a:xfrm>
        </p:grpSpPr>
        <p:sp>
          <p:nvSpPr>
            <p:cNvPr id="45" name="Google Shape;440;p44">
              <a:extLst>
                <a:ext uri="{FF2B5EF4-FFF2-40B4-BE49-F238E27FC236}">
                  <a16:creationId xmlns:a16="http://schemas.microsoft.com/office/drawing/2014/main" id="{B2AC42C0-0014-1B48-8668-6D0B0B0135EE}"/>
                </a:ext>
              </a:extLst>
            </p:cNvPr>
            <p:cNvSpPr txBox="1">
              <a:spLocks/>
            </p:cNvSpPr>
            <p:nvPr/>
          </p:nvSpPr>
          <p:spPr>
            <a:xfrm>
              <a:off x="4636736" y="2031008"/>
              <a:ext cx="1566300" cy="256800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r"/>
              <a:r>
                <a:rPr lang="en-US" altLang="ko-KR" b="1" dirty="0">
                  <a:solidFill>
                    <a:schemeClr val="accent3"/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2</a:t>
              </a:r>
              <a:r>
                <a:rPr lang="ko-KR" altLang="en-US" b="1" dirty="0">
                  <a:solidFill>
                    <a:schemeClr val="accent3"/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단계</a:t>
              </a: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88CB978B-9D4B-D343-B2FF-DC9304709C7E}"/>
                </a:ext>
              </a:extLst>
            </p:cNvPr>
            <p:cNvSpPr/>
            <p:nvPr/>
          </p:nvSpPr>
          <p:spPr>
            <a:xfrm>
              <a:off x="5782695" y="2441762"/>
              <a:ext cx="259976" cy="25997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F98F6E9F-DE2D-3F4A-AA47-B77A1B2253D5}"/>
                </a:ext>
              </a:extLst>
            </p:cNvPr>
            <p:cNvSpPr txBox="1"/>
            <p:nvPr/>
          </p:nvSpPr>
          <p:spPr>
            <a:xfrm>
              <a:off x="5129785" y="2855315"/>
              <a:ext cx="1459370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dirty="0">
                  <a:solidFill>
                    <a:schemeClr val="accent6">
                      <a:lumMod val="10000"/>
                      <a:lumOff val="90000"/>
                    </a:schemeClr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트리거 인식과</a:t>
              </a:r>
              <a:endParaRPr kumimoji="1" lang="en-US" altLang="ko-KR" dirty="0">
                <a:solidFill>
                  <a:schemeClr val="accent6">
                    <a:lumMod val="10000"/>
                    <a:lumOff val="90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endParaRPr>
            </a:p>
            <a:p>
              <a:pPr algn="ctr"/>
              <a:r>
                <a:rPr kumimoji="1" lang="ko-KR" altLang="en-US" dirty="0">
                  <a:solidFill>
                    <a:schemeClr val="accent3"/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가중치에 따른 점수 부여</a:t>
              </a:r>
              <a:endParaRPr kumimoji="1" lang="en-US" altLang="ko-KR" dirty="0">
                <a:solidFill>
                  <a:schemeClr val="accent6">
                    <a:lumMod val="10000"/>
                    <a:lumOff val="90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endParaRPr>
            </a:p>
          </p:txBody>
        </p:sp>
      </p:grpSp>
      <p:cxnSp>
        <p:nvCxnSpPr>
          <p:cNvPr id="97" name="직선 연결선[R] 96">
            <a:extLst>
              <a:ext uri="{FF2B5EF4-FFF2-40B4-BE49-F238E27FC236}">
                <a16:creationId xmlns:a16="http://schemas.microsoft.com/office/drawing/2014/main" id="{063FFABF-243F-8E49-9C8E-BB85CA50EFC3}"/>
              </a:ext>
            </a:extLst>
          </p:cNvPr>
          <p:cNvCxnSpPr>
            <a:cxnSpLocks/>
          </p:cNvCxnSpPr>
          <p:nvPr/>
        </p:nvCxnSpPr>
        <p:spPr>
          <a:xfrm>
            <a:off x="6045682" y="2571750"/>
            <a:ext cx="8071371" cy="0"/>
          </a:xfrm>
          <a:prstGeom prst="line">
            <a:avLst/>
          </a:prstGeom>
          <a:ln w="12700">
            <a:solidFill>
              <a:schemeClr val="accent6">
                <a:lumMod val="10000"/>
                <a:lumOff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B1B6BD0-559D-994A-885A-189B9B898E93}"/>
              </a:ext>
            </a:extLst>
          </p:cNvPr>
          <p:cNvSpPr/>
          <p:nvPr/>
        </p:nvSpPr>
        <p:spPr>
          <a:xfrm>
            <a:off x="-161333" y="268402"/>
            <a:ext cx="1860209" cy="491376"/>
          </a:xfrm>
          <a:prstGeom prst="rect">
            <a:avLst/>
          </a:prstGeom>
          <a:noFill/>
          <a:ln>
            <a:solidFill>
              <a:schemeClr val="accent6">
                <a:lumMod val="10000"/>
                <a:lumOff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B9AF56B-89C7-6841-8345-98D7C9707CA6}"/>
              </a:ext>
            </a:extLst>
          </p:cNvPr>
          <p:cNvSpPr txBox="1"/>
          <p:nvPr/>
        </p:nvSpPr>
        <p:spPr>
          <a:xfrm>
            <a:off x="1" y="339034"/>
            <a:ext cx="17021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800" b="1" dirty="0">
                <a:solidFill>
                  <a:schemeClr val="accent6">
                    <a:lumMod val="10000"/>
                    <a:lumOff val="90000"/>
                  </a:schemeClr>
                </a:solidFill>
                <a:latin typeface="WemakepriceOTF SemiBold" panose="020B0600000101010101" pitchFamily="34" charset="-127"/>
                <a:ea typeface="WemakepriceOTF SemiBold" panose="020B0600000101010101" pitchFamily="34" charset="-127"/>
                <a:cs typeface="CAFE24 SSURROUND AIR" pitchFamily="2" charset="-127"/>
              </a:rPr>
              <a:t>점수화 단계</a:t>
            </a:r>
            <a:endParaRPr lang="ko-Kore-KR" altLang="en-US" sz="1800" b="1" dirty="0">
              <a:latin typeface="WemakepriceOTF SemiBold" panose="020B0600000101010101" pitchFamily="34" charset="-127"/>
              <a:ea typeface="WemakepriceOTF Semi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2865291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repeatCount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B214240E-45EA-134C-BAD8-8D46EC9CEFFB}"/>
              </a:ext>
            </a:extLst>
          </p:cNvPr>
          <p:cNvGrpSpPr/>
          <p:nvPr/>
        </p:nvGrpSpPr>
        <p:grpSpPr>
          <a:xfrm>
            <a:off x="0" y="794335"/>
            <a:ext cx="3177021" cy="3688935"/>
            <a:chOff x="0" y="794335"/>
            <a:chExt cx="3177021" cy="3688935"/>
          </a:xfrm>
        </p:grpSpPr>
        <p:cxnSp>
          <p:nvCxnSpPr>
            <p:cNvPr id="60" name="직선 연결선[R] 59">
              <a:extLst>
                <a:ext uri="{FF2B5EF4-FFF2-40B4-BE49-F238E27FC236}">
                  <a16:creationId xmlns:a16="http://schemas.microsoft.com/office/drawing/2014/main" id="{64971B52-2172-C54F-82DB-1A12A974D2C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565923"/>
              <a:ext cx="719847" cy="0"/>
            </a:xfrm>
            <a:prstGeom prst="line">
              <a:avLst/>
            </a:prstGeom>
            <a:ln w="12700">
              <a:solidFill>
                <a:schemeClr val="accent6">
                  <a:lumMod val="10000"/>
                  <a:lumOff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88B131C6-E121-D648-B620-4568090DA669}"/>
                </a:ext>
              </a:extLst>
            </p:cNvPr>
            <p:cNvGrpSpPr/>
            <p:nvPr/>
          </p:nvGrpSpPr>
          <p:grpSpPr>
            <a:xfrm>
              <a:off x="642723" y="794335"/>
              <a:ext cx="2534298" cy="3688935"/>
              <a:chOff x="6560321" y="912974"/>
              <a:chExt cx="2534298" cy="3688935"/>
            </a:xfrm>
          </p:grpSpPr>
          <p:sp>
            <p:nvSpPr>
              <p:cNvPr id="43" name="삼각형 42">
                <a:extLst>
                  <a:ext uri="{FF2B5EF4-FFF2-40B4-BE49-F238E27FC236}">
                    <a16:creationId xmlns:a16="http://schemas.microsoft.com/office/drawing/2014/main" id="{94F63E51-9A9E-0A4A-B991-A7B5AADE2A19}"/>
                  </a:ext>
                </a:extLst>
              </p:cNvPr>
              <p:cNvSpPr/>
              <p:nvPr/>
            </p:nvSpPr>
            <p:spPr>
              <a:xfrm rot="5400000">
                <a:off x="8899465" y="2541691"/>
                <a:ext cx="209610" cy="180698"/>
              </a:xfrm>
              <a:prstGeom prst="triangle">
                <a:avLst/>
              </a:prstGeom>
              <a:solidFill>
                <a:schemeClr val="accent6">
                  <a:lumMod val="10000"/>
                  <a:lumOff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grpSp>
            <p:nvGrpSpPr>
              <p:cNvPr id="44" name="그룹 43">
                <a:extLst>
                  <a:ext uri="{FF2B5EF4-FFF2-40B4-BE49-F238E27FC236}">
                    <a16:creationId xmlns:a16="http://schemas.microsoft.com/office/drawing/2014/main" id="{6BDD96BC-9993-334F-900E-A5A13439DEAB}"/>
                  </a:ext>
                </a:extLst>
              </p:cNvPr>
              <p:cNvGrpSpPr/>
              <p:nvPr/>
            </p:nvGrpSpPr>
            <p:grpSpPr>
              <a:xfrm>
                <a:off x="6560321" y="912974"/>
                <a:ext cx="2304516" cy="3688935"/>
                <a:chOff x="6560321" y="912974"/>
                <a:chExt cx="2304516" cy="3688935"/>
              </a:xfrm>
            </p:grpSpPr>
            <p:grpSp>
              <p:nvGrpSpPr>
                <p:cNvPr id="45" name="그룹 44">
                  <a:extLst>
                    <a:ext uri="{FF2B5EF4-FFF2-40B4-BE49-F238E27FC236}">
                      <a16:creationId xmlns:a16="http://schemas.microsoft.com/office/drawing/2014/main" id="{400F9963-1CE9-0E40-B79E-E2993CDE1B6B}"/>
                    </a:ext>
                  </a:extLst>
                </p:cNvPr>
                <p:cNvGrpSpPr/>
                <p:nvPr/>
              </p:nvGrpSpPr>
              <p:grpSpPr>
                <a:xfrm>
                  <a:off x="6571715" y="912974"/>
                  <a:ext cx="2271757" cy="454352"/>
                  <a:chOff x="6580261" y="1306081"/>
                  <a:chExt cx="2271757" cy="454352"/>
                </a:xfrm>
              </p:grpSpPr>
              <p:sp>
                <p:nvSpPr>
                  <p:cNvPr id="58" name="직사각형 57">
                    <a:extLst>
                      <a:ext uri="{FF2B5EF4-FFF2-40B4-BE49-F238E27FC236}">
                        <a16:creationId xmlns:a16="http://schemas.microsoft.com/office/drawing/2014/main" id="{5D650B40-627B-AC4B-A5EA-7BF818413C56}"/>
                      </a:ext>
                    </a:extLst>
                  </p:cNvPr>
                  <p:cNvSpPr/>
                  <p:nvPr/>
                </p:nvSpPr>
                <p:spPr>
                  <a:xfrm>
                    <a:off x="6655748" y="1306081"/>
                    <a:ext cx="2196270" cy="393107"/>
                  </a:xfrm>
                  <a:prstGeom prst="rect">
                    <a:avLst/>
                  </a:prstGeom>
                  <a:solidFill>
                    <a:srgbClr val="66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ore-KR" altLang="en-US"/>
                  </a:p>
                </p:txBody>
              </p:sp>
              <p:sp>
                <p:nvSpPr>
                  <p:cNvPr id="59" name="직사각형 58">
                    <a:extLst>
                      <a:ext uri="{FF2B5EF4-FFF2-40B4-BE49-F238E27FC236}">
                        <a16:creationId xmlns:a16="http://schemas.microsoft.com/office/drawing/2014/main" id="{D2757A4C-FC4C-5842-8323-21D12254857E}"/>
                      </a:ext>
                    </a:extLst>
                  </p:cNvPr>
                  <p:cNvSpPr/>
                  <p:nvPr/>
                </p:nvSpPr>
                <p:spPr>
                  <a:xfrm>
                    <a:off x="6580261" y="1367326"/>
                    <a:ext cx="2196270" cy="393107"/>
                  </a:xfrm>
                  <a:prstGeom prst="rect">
                    <a:avLst/>
                  </a:prstGeom>
                  <a:solidFill>
                    <a:srgbClr val="BF1D2D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kumimoji="1" lang="en-US" altLang="ko-Kore-KR" dirty="0"/>
                      <a:t>Hole in one</a:t>
                    </a:r>
                    <a:endParaRPr kumimoji="1" lang="ko-Kore-KR" altLang="en-US" dirty="0"/>
                  </a:p>
                </p:txBody>
              </p:sp>
            </p:grpSp>
            <p:grpSp>
              <p:nvGrpSpPr>
                <p:cNvPr id="46" name="그룹 45">
                  <a:extLst>
                    <a:ext uri="{FF2B5EF4-FFF2-40B4-BE49-F238E27FC236}">
                      <a16:creationId xmlns:a16="http://schemas.microsoft.com/office/drawing/2014/main" id="{7869F11E-86EA-1F45-8780-D4A372E4CFA0}"/>
                    </a:ext>
                  </a:extLst>
                </p:cNvPr>
                <p:cNvGrpSpPr/>
                <p:nvPr/>
              </p:nvGrpSpPr>
              <p:grpSpPr>
                <a:xfrm>
                  <a:off x="6570291" y="1724291"/>
                  <a:ext cx="2271757" cy="454352"/>
                  <a:chOff x="6580261" y="1306081"/>
                  <a:chExt cx="2271757" cy="454352"/>
                </a:xfrm>
              </p:grpSpPr>
              <p:sp>
                <p:nvSpPr>
                  <p:cNvPr id="56" name="직사각형 55">
                    <a:extLst>
                      <a:ext uri="{FF2B5EF4-FFF2-40B4-BE49-F238E27FC236}">
                        <a16:creationId xmlns:a16="http://schemas.microsoft.com/office/drawing/2014/main" id="{B4B2EC99-47A3-DB47-AF3D-A0DC4410464E}"/>
                      </a:ext>
                    </a:extLst>
                  </p:cNvPr>
                  <p:cNvSpPr/>
                  <p:nvPr/>
                </p:nvSpPr>
                <p:spPr>
                  <a:xfrm>
                    <a:off x="6655748" y="1306081"/>
                    <a:ext cx="2196270" cy="393107"/>
                  </a:xfrm>
                  <a:prstGeom prst="rect">
                    <a:avLst/>
                  </a:prstGeom>
                  <a:solidFill>
                    <a:srgbClr val="1444F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ore-KR" altLang="en-US"/>
                  </a:p>
                </p:txBody>
              </p:sp>
              <p:sp>
                <p:nvSpPr>
                  <p:cNvPr id="57" name="직사각형 56">
                    <a:extLst>
                      <a:ext uri="{FF2B5EF4-FFF2-40B4-BE49-F238E27FC236}">
                        <a16:creationId xmlns:a16="http://schemas.microsoft.com/office/drawing/2014/main" id="{E8A9394F-3A86-0949-9AD4-6528C0155606}"/>
                      </a:ext>
                    </a:extLst>
                  </p:cNvPr>
                  <p:cNvSpPr/>
                  <p:nvPr/>
                </p:nvSpPr>
                <p:spPr>
                  <a:xfrm>
                    <a:off x="6580261" y="1367326"/>
                    <a:ext cx="2196270" cy="393107"/>
                  </a:xfrm>
                  <a:prstGeom prst="rect">
                    <a:avLst/>
                  </a:prstGeom>
                  <a:solidFill>
                    <a:srgbClr val="147FF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kumimoji="1" lang="en-US" altLang="ko-Kore-KR" dirty="0"/>
                      <a:t>Fairway</a:t>
                    </a:r>
                    <a:endParaRPr kumimoji="1" lang="ko-Kore-KR" altLang="en-US" dirty="0"/>
                  </a:p>
                </p:txBody>
              </p:sp>
            </p:grpSp>
            <p:grpSp>
              <p:nvGrpSpPr>
                <p:cNvPr id="47" name="그룹 46">
                  <a:extLst>
                    <a:ext uri="{FF2B5EF4-FFF2-40B4-BE49-F238E27FC236}">
                      <a16:creationId xmlns:a16="http://schemas.microsoft.com/office/drawing/2014/main" id="{D09873EC-5D6A-3A4E-9A3F-D0914B590FE8}"/>
                    </a:ext>
                  </a:extLst>
                </p:cNvPr>
                <p:cNvGrpSpPr/>
                <p:nvPr/>
              </p:nvGrpSpPr>
              <p:grpSpPr>
                <a:xfrm>
                  <a:off x="6570291" y="2466884"/>
                  <a:ext cx="2271757" cy="454352"/>
                  <a:chOff x="6580261" y="1306081"/>
                  <a:chExt cx="2271757" cy="454352"/>
                </a:xfrm>
              </p:grpSpPr>
              <p:sp>
                <p:nvSpPr>
                  <p:cNvPr id="54" name="직사각형 53">
                    <a:extLst>
                      <a:ext uri="{FF2B5EF4-FFF2-40B4-BE49-F238E27FC236}">
                        <a16:creationId xmlns:a16="http://schemas.microsoft.com/office/drawing/2014/main" id="{3241DE1F-C7AE-3A43-AAFB-D64CD6660CAE}"/>
                      </a:ext>
                    </a:extLst>
                  </p:cNvPr>
                  <p:cNvSpPr/>
                  <p:nvPr/>
                </p:nvSpPr>
                <p:spPr>
                  <a:xfrm>
                    <a:off x="6655748" y="1306081"/>
                    <a:ext cx="2196270" cy="393107"/>
                  </a:xfrm>
                  <a:prstGeom prst="rect">
                    <a:avLst/>
                  </a:prstGeom>
                  <a:solidFill>
                    <a:srgbClr val="F7700B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ore-KR" altLang="en-US"/>
                  </a:p>
                </p:txBody>
              </p:sp>
              <p:sp>
                <p:nvSpPr>
                  <p:cNvPr id="55" name="직사각형 54">
                    <a:extLst>
                      <a:ext uri="{FF2B5EF4-FFF2-40B4-BE49-F238E27FC236}">
                        <a16:creationId xmlns:a16="http://schemas.microsoft.com/office/drawing/2014/main" id="{4055C4C2-23D0-A941-9458-71FF4D9A48F1}"/>
                      </a:ext>
                    </a:extLst>
                  </p:cNvPr>
                  <p:cNvSpPr/>
                  <p:nvPr/>
                </p:nvSpPr>
                <p:spPr>
                  <a:xfrm>
                    <a:off x="6580261" y="1367326"/>
                    <a:ext cx="2196270" cy="393107"/>
                  </a:xfrm>
                  <a:prstGeom prst="rect">
                    <a:avLst/>
                  </a:prstGeom>
                  <a:solidFill>
                    <a:srgbClr val="F7941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kumimoji="1" lang="en-US" altLang="ko-Kore-KR" dirty="0"/>
                      <a:t>Bunker</a:t>
                    </a:r>
                    <a:endParaRPr kumimoji="1" lang="ko-Kore-KR" altLang="en-US" dirty="0"/>
                  </a:p>
                </p:txBody>
              </p:sp>
            </p:grpSp>
            <p:grpSp>
              <p:nvGrpSpPr>
                <p:cNvPr id="48" name="그룹 47">
                  <a:extLst>
                    <a:ext uri="{FF2B5EF4-FFF2-40B4-BE49-F238E27FC236}">
                      <a16:creationId xmlns:a16="http://schemas.microsoft.com/office/drawing/2014/main" id="{6BC280D4-8C6A-F548-8C97-56736D30A4B3}"/>
                    </a:ext>
                  </a:extLst>
                </p:cNvPr>
                <p:cNvGrpSpPr/>
                <p:nvPr/>
              </p:nvGrpSpPr>
              <p:grpSpPr>
                <a:xfrm>
                  <a:off x="6560321" y="3328585"/>
                  <a:ext cx="2271757" cy="454352"/>
                  <a:chOff x="6580261" y="1306081"/>
                  <a:chExt cx="2271757" cy="454352"/>
                </a:xfrm>
              </p:grpSpPr>
              <p:sp>
                <p:nvSpPr>
                  <p:cNvPr id="52" name="직사각형 51">
                    <a:extLst>
                      <a:ext uri="{FF2B5EF4-FFF2-40B4-BE49-F238E27FC236}">
                        <a16:creationId xmlns:a16="http://schemas.microsoft.com/office/drawing/2014/main" id="{0046ACCE-35AC-0E4C-AE28-4D2FB380EEF3}"/>
                      </a:ext>
                    </a:extLst>
                  </p:cNvPr>
                  <p:cNvSpPr/>
                  <p:nvPr/>
                </p:nvSpPr>
                <p:spPr>
                  <a:xfrm>
                    <a:off x="6655748" y="1306081"/>
                    <a:ext cx="2196270" cy="393107"/>
                  </a:xfrm>
                  <a:prstGeom prst="rect">
                    <a:avLst/>
                  </a:prstGeom>
                  <a:solidFill>
                    <a:srgbClr val="F7700B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ore-KR" altLang="en-US"/>
                  </a:p>
                </p:txBody>
              </p:sp>
              <p:sp>
                <p:nvSpPr>
                  <p:cNvPr id="53" name="직사각형 52">
                    <a:extLst>
                      <a:ext uri="{FF2B5EF4-FFF2-40B4-BE49-F238E27FC236}">
                        <a16:creationId xmlns:a16="http://schemas.microsoft.com/office/drawing/2014/main" id="{DA25B59F-DD2A-854E-A8CE-3E75B8C75000}"/>
                      </a:ext>
                    </a:extLst>
                  </p:cNvPr>
                  <p:cNvSpPr/>
                  <p:nvPr/>
                </p:nvSpPr>
                <p:spPr>
                  <a:xfrm>
                    <a:off x="6580261" y="1367326"/>
                    <a:ext cx="2196270" cy="393107"/>
                  </a:xfrm>
                  <a:prstGeom prst="rect">
                    <a:avLst/>
                  </a:prstGeom>
                  <a:solidFill>
                    <a:srgbClr val="F7941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kumimoji="1" lang="en-US" altLang="ko-Kore-KR" dirty="0"/>
                      <a:t>H</a:t>
                    </a:r>
                    <a:r>
                      <a:rPr kumimoji="1" lang="en-US" altLang="ko-KR" dirty="0"/>
                      <a:t>azard</a:t>
                    </a:r>
                    <a:endParaRPr kumimoji="1" lang="ko-Kore-KR" altLang="en-US" dirty="0"/>
                  </a:p>
                </p:txBody>
              </p:sp>
            </p:grpSp>
            <p:grpSp>
              <p:nvGrpSpPr>
                <p:cNvPr id="49" name="그룹 48">
                  <a:extLst>
                    <a:ext uri="{FF2B5EF4-FFF2-40B4-BE49-F238E27FC236}">
                      <a16:creationId xmlns:a16="http://schemas.microsoft.com/office/drawing/2014/main" id="{3AD2FBD9-6123-0B44-BF16-F4CDF0F723C9}"/>
                    </a:ext>
                  </a:extLst>
                </p:cNvPr>
                <p:cNvGrpSpPr/>
                <p:nvPr/>
              </p:nvGrpSpPr>
              <p:grpSpPr>
                <a:xfrm>
                  <a:off x="6593080" y="4147557"/>
                  <a:ext cx="2271757" cy="454352"/>
                  <a:chOff x="6580261" y="1306081"/>
                  <a:chExt cx="2271757" cy="454352"/>
                </a:xfrm>
              </p:grpSpPr>
              <p:sp>
                <p:nvSpPr>
                  <p:cNvPr id="50" name="직사각형 49">
                    <a:extLst>
                      <a:ext uri="{FF2B5EF4-FFF2-40B4-BE49-F238E27FC236}">
                        <a16:creationId xmlns:a16="http://schemas.microsoft.com/office/drawing/2014/main" id="{7779D25F-C4F5-8741-A693-9C507D67A2EE}"/>
                      </a:ext>
                    </a:extLst>
                  </p:cNvPr>
                  <p:cNvSpPr/>
                  <p:nvPr/>
                </p:nvSpPr>
                <p:spPr>
                  <a:xfrm>
                    <a:off x="6655748" y="1306081"/>
                    <a:ext cx="2196270" cy="393107"/>
                  </a:xfrm>
                  <a:prstGeom prst="rect">
                    <a:avLst/>
                  </a:prstGeom>
                  <a:solidFill>
                    <a:srgbClr val="F7700B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ore-KR" altLang="en-US"/>
                  </a:p>
                </p:txBody>
              </p:sp>
              <p:sp>
                <p:nvSpPr>
                  <p:cNvPr id="51" name="직사각형 50">
                    <a:extLst>
                      <a:ext uri="{FF2B5EF4-FFF2-40B4-BE49-F238E27FC236}">
                        <a16:creationId xmlns:a16="http://schemas.microsoft.com/office/drawing/2014/main" id="{B19659B7-6B52-984F-81F1-4E7A639CB36A}"/>
                      </a:ext>
                    </a:extLst>
                  </p:cNvPr>
                  <p:cNvSpPr/>
                  <p:nvPr/>
                </p:nvSpPr>
                <p:spPr>
                  <a:xfrm>
                    <a:off x="6580261" y="1367326"/>
                    <a:ext cx="2196270" cy="393107"/>
                  </a:xfrm>
                  <a:prstGeom prst="rect">
                    <a:avLst/>
                  </a:prstGeom>
                  <a:solidFill>
                    <a:srgbClr val="F7941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kumimoji="1" lang="en-US" altLang="ko-Kore-KR" dirty="0"/>
                      <a:t>O.B.</a:t>
                    </a:r>
                    <a:endParaRPr kumimoji="1" lang="ko-Kore-KR" altLang="en-US" dirty="0"/>
                  </a:p>
                </p:txBody>
              </p:sp>
            </p:grpSp>
          </p:grpSp>
        </p:grp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5E6F8C03-D5A5-6B43-83AA-E198137E0000}"/>
              </a:ext>
            </a:extLst>
          </p:cNvPr>
          <p:cNvGrpSpPr/>
          <p:nvPr/>
        </p:nvGrpSpPr>
        <p:grpSpPr>
          <a:xfrm>
            <a:off x="3294887" y="776177"/>
            <a:ext cx="5655582" cy="3781671"/>
            <a:chOff x="3294887" y="776177"/>
            <a:chExt cx="5655582" cy="3781671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A411E8F0-014D-E341-BC29-733300CB2A65}"/>
                </a:ext>
              </a:extLst>
            </p:cNvPr>
            <p:cNvGrpSpPr/>
            <p:nvPr/>
          </p:nvGrpSpPr>
          <p:grpSpPr>
            <a:xfrm>
              <a:off x="6177517" y="776177"/>
              <a:ext cx="2772952" cy="3775186"/>
              <a:chOff x="3241089" y="1338207"/>
              <a:chExt cx="2526137" cy="3563978"/>
            </a:xfrm>
          </p:grpSpPr>
          <p:sp>
            <p:nvSpPr>
              <p:cNvPr id="17" name="모서리가 둥근 직사각형 16">
                <a:extLst>
                  <a:ext uri="{FF2B5EF4-FFF2-40B4-BE49-F238E27FC236}">
                    <a16:creationId xmlns:a16="http://schemas.microsoft.com/office/drawing/2014/main" id="{096667C0-7AB8-E54C-BD51-D5F6BA094407}"/>
                  </a:ext>
                </a:extLst>
              </p:cNvPr>
              <p:cNvSpPr/>
              <p:nvPr/>
            </p:nvSpPr>
            <p:spPr>
              <a:xfrm>
                <a:off x="3241089" y="1795385"/>
                <a:ext cx="2520000" cy="3106800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25" name="모서리가 둥근 직사각형 24">
                <a:extLst>
                  <a:ext uri="{FF2B5EF4-FFF2-40B4-BE49-F238E27FC236}">
                    <a16:creationId xmlns:a16="http://schemas.microsoft.com/office/drawing/2014/main" id="{F91BA4B1-5248-CC45-9048-8B6C70E8E685}"/>
                  </a:ext>
                </a:extLst>
              </p:cNvPr>
              <p:cNvSpPr/>
              <p:nvPr/>
            </p:nvSpPr>
            <p:spPr>
              <a:xfrm>
                <a:off x="3247226" y="1487617"/>
                <a:ext cx="2520000" cy="3413710"/>
              </a:xfrm>
              <a:prstGeom prst="roundRect">
                <a:avLst>
                  <a:gd name="adj" fmla="val 0"/>
                </a:avLst>
              </a:prstGeom>
              <a:blipFill dpi="0" rotWithShape="1">
                <a:blip r:embed="rId3"/>
                <a:srcRect/>
                <a:stretch>
                  <a:fillRect l="3000" t="-1000" r="4000"/>
                </a:stretch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26" name="자유형 25">
                <a:extLst>
                  <a:ext uri="{FF2B5EF4-FFF2-40B4-BE49-F238E27FC236}">
                    <a16:creationId xmlns:a16="http://schemas.microsoft.com/office/drawing/2014/main" id="{545EFD9D-68F4-B344-BD1A-1418E6DEED41}"/>
                  </a:ext>
                </a:extLst>
              </p:cNvPr>
              <p:cNvSpPr/>
              <p:nvPr/>
            </p:nvSpPr>
            <p:spPr>
              <a:xfrm>
                <a:off x="3241504" y="1338207"/>
                <a:ext cx="2520000" cy="457163"/>
              </a:xfrm>
              <a:custGeom>
                <a:avLst/>
                <a:gdLst>
                  <a:gd name="connsiteX0" fmla="*/ 81786 w 2290925"/>
                  <a:gd name="connsiteY0" fmla="*/ 0 h 457163"/>
                  <a:gd name="connsiteX1" fmla="*/ 2209139 w 2290925"/>
                  <a:gd name="connsiteY1" fmla="*/ 0 h 457163"/>
                  <a:gd name="connsiteX2" fmla="*/ 2290925 w 2290925"/>
                  <a:gd name="connsiteY2" fmla="*/ 81786 h 457163"/>
                  <a:gd name="connsiteX3" fmla="*/ 2290925 w 2290925"/>
                  <a:gd name="connsiteY3" fmla="*/ 457163 h 457163"/>
                  <a:gd name="connsiteX4" fmla="*/ 0 w 2290925"/>
                  <a:gd name="connsiteY4" fmla="*/ 457163 h 457163"/>
                  <a:gd name="connsiteX5" fmla="*/ 0 w 2290925"/>
                  <a:gd name="connsiteY5" fmla="*/ 81786 h 457163"/>
                  <a:gd name="connsiteX6" fmla="*/ 81786 w 2290925"/>
                  <a:gd name="connsiteY6" fmla="*/ 0 h 4571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290925" h="457163">
                    <a:moveTo>
                      <a:pt x="81786" y="0"/>
                    </a:moveTo>
                    <a:lnTo>
                      <a:pt x="2209139" y="0"/>
                    </a:lnTo>
                    <a:cubicBezTo>
                      <a:pt x="2254308" y="0"/>
                      <a:pt x="2290925" y="36617"/>
                      <a:pt x="2290925" y="81786"/>
                    </a:cubicBezTo>
                    <a:lnTo>
                      <a:pt x="2290925" y="457163"/>
                    </a:lnTo>
                    <a:lnTo>
                      <a:pt x="0" y="457163"/>
                    </a:lnTo>
                    <a:lnTo>
                      <a:pt x="0" y="81786"/>
                    </a:lnTo>
                    <a:cubicBezTo>
                      <a:pt x="0" y="36617"/>
                      <a:pt x="36617" y="0"/>
                      <a:pt x="8178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20E0D061-AEA0-D348-B1FA-8615E82C60F4}"/>
                  </a:ext>
                </a:extLst>
              </p:cNvPr>
              <p:cNvSpPr txBox="1"/>
              <p:nvPr/>
            </p:nvSpPr>
            <p:spPr>
              <a:xfrm>
                <a:off x="3264168" y="1428799"/>
                <a:ext cx="249070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ko-Kore-KR" altLang="en-US" b="1" dirty="0">
                    <a:solidFill>
                      <a:schemeClr val="accent5"/>
                    </a:solidFill>
                    <a:latin typeface="Elice DigitalBaeum" panose="020B0600000101010101" pitchFamily="34" charset="-127"/>
                    <a:ea typeface="Elice DigitalBaeum" panose="020B0600000101010101" pitchFamily="34" charset="-127"/>
                  </a:rPr>
                  <a:t>분석결과</a:t>
                </a:r>
                <a:r>
                  <a:rPr kumimoji="1" lang="ko-KR" altLang="en-US" b="1" dirty="0">
                    <a:solidFill>
                      <a:schemeClr val="accent5"/>
                    </a:solidFill>
                    <a:latin typeface="Elice DigitalBaeum" panose="020B0600000101010101" pitchFamily="34" charset="-127"/>
                    <a:ea typeface="Elice DigitalBaeum" panose="020B0600000101010101" pitchFamily="34" charset="-127"/>
                  </a:rPr>
                  <a:t> 페이지</a:t>
                </a:r>
                <a:endParaRPr kumimoji="1" lang="ko-Kore-KR" altLang="en-US" b="1" dirty="0">
                  <a:solidFill>
                    <a:schemeClr val="accent5"/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endParaRPr>
              </a:p>
            </p:txBody>
          </p:sp>
        </p:grpSp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33D520A1-9ED6-0442-95ED-13D7CEEDE5B5}"/>
                </a:ext>
              </a:extLst>
            </p:cNvPr>
            <p:cNvGrpSpPr/>
            <p:nvPr/>
          </p:nvGrpSpPr>
          <p:grpSpPr>
            <a:xfrm>
              <a:off x="3294887" y="782662"/>
              <a:ext cx="2772952" cy="3775186"/>
              <a:chOff x="3241089" y="1338207"/>
              <a:chExt cx="2526137" cy="3563978"/>
            </a:xfrm>
          </p:grpSpPr>
          <p:sp>
            <p:nvSpPr>
              <p:cNvPr id="62" name="모서리가 둥근 직사각형 61">
                <a:extLst>
                  <a:ext uri="{FF2B5EF4-FFF2-40B4-BE49-F238E27FC236}">
                    <a16:creationId xmlns:a16="http://schemas.microsoft.com/office/drawing/2014/main" id="{A88964A2-DF7C-8849-9C2E-21E3FF76E189}"/>
                  </a:ext>
                </a:extLst>
              </p:cNvPr>
              <p:cNvSpPr/>
              <p:nvPr/>
            </p:nvSpPr>
            <p:spPr>
              <a:xfrm>
                <a:off x="3241089" y="1795385"/>
                <a:ext cx="2520000" cy="3106800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63" name="모서리가 둥근 직사각형 62">
                <a:extLst>
                  <a:ext uri="{FF2B5EF4-FFF2-40B4-BE49-F238E27FC236}">
                    <a16:creationId xmlns:a16="http://schemas.microsoft.com/office/drawing/2014/main" id="{34ED6A51-F387-C344-9A79-0653ED363DE4}"/>
                  </a:ext>
                </a:extLst>
              </p:cNvPr>
              <p:cNvSpPr/>
              <p:nvPr/>
            </p:nvSpPr>
            <p:spPr>
              <a:xfrm>
                <a:off x="3247226" y="1487617"/>
                <a:ext cx="2520000" cy="3413710"/>
              </a:xfrm>
              <a:prstGeom prst="roundRect">
                <a:avLst>
                  <a:gd name="adj" fmla="val 0"/>
                </a:avLst>
              </a:prstGeom>
              <a:blipFill dpi="0" rotWithShape="1">
                <a:blip r:embed="rId4"/>
                <a:srcRect/>
                <a:stretch>
                  <a:fillRect l="3000" t="-1000" r="4000"/>
                </a:stretch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64" name="자유형 63">
                <a:extLst>
                  <a:ext uri="{FF2B5EF4-FFF2-40B4-BE49-F238E27FC236}">
                    <a16:creationId xmlns:a16="http://schemas.microsoft.com/office/drawing/2014/main" id="{C94050E5-D392-AA41-9631-A20AD50CA2A7}"/>
                  </a:ext>
                </a:extLst>
              </p:cNvPr>
              <p:cNvSpPr/>
              <p:nvPr/>
            </p:nvSpPr>
            <p:spPr>
              <a:xfrm>
                <a:off x="3241504" y="1338207"/>
                <a:ext cx="2520000" cy="457163"/>
              </a:xfrm>
              <a:custGeom>
                <a:avLst/>
                <a:gdLst>
                  <a:gd name="connsiteX0" fmla="*/ 81786 w 2290925"/>
                  <a:gd name="connsiteY0" fmla="*/ 0 h 457163"/>
                  <a:gd name="connsiteX1" fmla="*/ 2209139 w 2290925"/>
                  <a:gd name="connsiteY1" fmla="*/ 0 h 457163"/>
                  <a:gd name="connsiteX2" fmla="*/ 2290925 w 2290925"/>
                  <a:gd name="connsiteY2" fmla="*/ 81786 h 457163"/>
                  <a:gd name="connsiteX3" fmla="*/ 2290925 w 2290925"/>
                  <a:gd name="connsiteY3" fmla="*/ 457163 h 457163"/>
                  <a:gd name="connsiteX4" fmla="*/ 0 w 2290925"/>
                  <a:gd name="connsiteY4" fmla="*/ 457163 h 457163"/>
                  <a:gd name="connsiteX5" fmla="*/ 0 w 2290925"/>
                  <a:gd name="connsiteY5" fmla="*/ 81786 h 457163"/>
                  <a:gd name="connsiteX6" fmla="*/ 81786 w 2290925"/>
                  <a:gd name="connsiteY6" fmla="*/ 0 h 4571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290925" h="457163">
                    <a:moveTo>
                      <a:pt x="81786" y="0"/>
                    </a:moveTo>
                    <a:lnTo>
                      <a:pt x="2209139" y="0"/>
                    </a:lnTo>
                    <a:cubicBezTo>
                      <a:pt x="2254308" y="0"/>
                      <a:pt x="2290925" y="36617"/>
                      <a:pt x="2290925" y="81786"/>
                    </a:cubicBezTo>
                    <a:lnTo>
                      <a:pt x="2290925" y="457163"/>
                    </a:lnTo>
                    <a:lnTo>
                      <a:pt x="0" y="457163"/>
                    </a:lnTo>
                    <a:lnTo>
                      <a:pt x="0" y="81786"/>
                    </a:lnTo>
                    <a:cubicBezTo>
                      <a:pt x="0" y="36617"/>
                      <a:pt x="36617" y="0"/>
                      <a:pt x="8178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3FBA8B48-2D07-254D-8D45-2E068A57E186}"/>
                  </a:ext>
                </a:extLst>
              </p:cNvPr>
              <p:cNvSpPr txBox="1"/>
              <p:nvPr/>
            </p:nvSpPr>
            <p:spPr>
              <a:xfrm>
                <a:off x="3264168" y="1428799"/>
                <a:ext cx="249070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ko-Kore-KR" altLang="en-US" b="1" dirty="0">
                    <a:solidFill>
                      <a:schemeClr val="accent5"/>
                    </a:solidFill>
                    <a:latin typeface="Elice DigitalBaeum" panose="020B0600000101010101" pitchFamily="34" charset="-127"/>
                    <a:ea typeface="Elice DigitalBaeum" panose="020B0600000101010101" pitchFamily="34" charset="-127"/>
                  </a:rPr>
                  <a:t>분석결과</a:t>
                </a:r>
                <a:r>
                  <a:rPr kumimoji="1" lang="ko-KR" altLang="en-US" b="1" dirty="0">
                    <a:solidFill>
                      <a:schemeClr val="accent5"/>
                    </a:solidFill>
                    <a:latin typeface="Elice DigitalBaeum" panose="020B0600000101010101" pitchFamily="34" charset="-127"/>
                    <a:ea typeface="Elice DigitalBaeum" panose="020B0600000101010101" pitchFamily="34" charset="-127"/>
                  </a:rPr>
                  <a:t> 페이지</a:t>
                </a:r>
                <a:endParaRPr kumimoji="1" lang="ko-Kore-KR" altLang="en-US" b="1" dirty="0">
                  <a:solidFill>
                    <a:schemeClr val="accent5"/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3840363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9A503D17-191F-6647-B285-E347643DEF80}"/>
              </a:ext>
            </a:extLst>
          </p:cNvPr>
          <p:cNvGrpSpPr/>
          <p:nvPr/>
        </p:nvGrpSpPr>
        <p:grpSpPr>
          <a:xfrm>
            <a:off x="3166267" y="1361578"/>
            <a:ext cx="2522542" cy="3558949"/>
            <a:chOff x="6228450" y="1334419"/>
            <a:chExt cx="2522542" cy="3558949"/>
          </a:xfrm>
        </p:grpSpPr>
        <p:sp>
          <p:nvSpPr>
            <p:cNvPr id="20" name="모서리가 둥근 직사각형 19">
              <a:extLst>
                <a:ext uri="{FF2B5EF4-FFF2-40B4-BE49-F238E27FC236}">
                  <a16:creationId xmlns:a16="http://schemas.microsoft.com/office/drawing/2014/main" id="{2CC1B153-1D9B-664B-9E37-C9702E32DA42}"/>
                </a:ext>
              </a:extLst>
            </p:cNvPr>
            <p:cNvSpPr/>
            <p:nvPr/>
          </p:nvSpPr>
          <p:spPr>
            <a:xfrm>
              <a:off x="6228450" y="1786568"/>
              <a:ext cx="2520000" cy="3106800"/>
            </a:xfrm>
            <a:prstGeom prst="roundRect">
              <a:avLst>
                <a:gd name="adj" fmla="val 0"/>
              </a:avLst>
            </a:prstGeom>
            <a:blipFill dpi="0" rotWithShape="1">
              <a:blip r:embed="rId3"/>
              <a:srcRect/>
              <a:stretch>
                <a:fillRect l="-1000" t="-16000" r="-4000"/>
              </a:stretch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29" name="자유형 28">
              <a:extLst>
                <a:ext uri="{FF2B5EF4-FFF2-40B4-BE49-F238E27FC236}">
                  <a16:creationId xmlns:a16="http://schemas.microsoft.com/office/drawing/2014/main" id="{B912FAEC-AB78-C342-B60B-57F7DB753CBD}"/>
                </a:ext>
              </a:extLst>
            </p:cNvPr>
            <p:cNvSpPr/>
            <p:nvPr/>
          </p:nvSpPr>
          <p:spPr>
            <a:xfrm>
              <a:off x="6230992" y="1334419"/>
              <a:ext cx="2520000" cy="457163"/>
            </a:xfrm>
            <a:custGeom>
              <a:avLst/>
              <a:gdLst>
                <a:gd name="connsiteX0" fmla="*/ 81786 w 2290925"/>
                <a:gd name="connsiteY0" fmla="*/ 0 h 457163"/>
                <a:gd name="connsiteX1" fmla="*/ 2209139 w 2290925"/>
                <a:gd name="connsiteY1" fmla="*/ 0 h 457163"/>
                <a:gd name="connsiteX2" fmla="*/ 2290925 w 2290925"/>
                <a:gd name="connsiteY2" fmla="*/ 81786 h 457163"/>
                <a:gd name="connsiteX3" fmla="*/ 2290925 w 2290925"/>
                <a:gd name="connsiteY3" fmla="*/ 457163 h 457163"/>
                <a:gd name="connsiteX4" fmla="*/ 0 w 2290925"/>
                <a:gd name="connsiteY4" fmla="*/ 457163 h 457163"/>
                <a:gd name="connsiteX5" fmla="*/ 0 w 2290925"/>
                <a:gd name="connsiteY5" fmla="*/ 81786 h 457163"/>
                <a:gd name="connsiteX6" fmla="*/ 81786 w 2290925"/>
                <a:gd name="connsiteY6" fmla="*/ 0 h 45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90925" h="457163">
                  <a:moveTo>
                    <a:pt x="81786" y="0"/>
                  </a:moveTo>
                  <a:lnTo>
                    <a:pt x="2209139" y="0"/>
                  </a:lnTo>
                  <a:cubicBezTo>
                    <a:pt x="2254308" y="0"/>
                    <a:pt x="2290925" y="36617"/>
                    <a:pt x="2290925" y="81786"/>
                  </a:cubicBezTo>
                  <a:lnTo>
                    <a:pt x="2290925" y="457163"/>
                  </a:lnTo>
                  <a:lnTo>
                    <a:pt x="0" y="457163"/>
                  </a:lnTo>
                  <a:lnTo>
                    <a:pt x="0" y="81786"/>
                  </a:lnTo>
                  <a:cubicBezTo>
                    <a:pt x="0" y="36617"/>
                    <a:pt x="36617" y="0"/>
                    <a:pt x="81786" y="0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ko-Kore-KR" alt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5216ED7-1C67-6941-A83E-44B95A1BDF8B}"/>
                </a:ext>
              </a:extLst>
            </p:cNvPr>
            <p:cNvSpPr txBox="1"/>
            <p:nvPr/>
          </p:nvSpPr>
          <p:spPr>
            <a:xfrm>
              <a:off x="6242945" y="1425011"/>
              <a:ext cx="250619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b="1" dirty="0">
                  <a:solidFill>
                    <a:schemeClr val="accent5"/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마이 페이지</a:t>
              </a:r>
              <a:endParaRPr kumimoji="1" lang="ko-Kore-KR" altLang="en-US" b="1" dirty="0">
                <a:solidFill>
                  <a:schemeClr val="accent5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57AA3972-0593-5D41-9E77-DA0ED03CB04B}"/>
              </a:ext>
            </a:extLst>
          </p:cNvPr>
          <p:cNvGrpSpPr/>
          <p:nvPr/>
        </p:nvGrpSpPr>
        <p:grpSpPr>
          <a:xfrm>
            <a:off x="4916329" y="1713391"/>
            <a:ext cx="2545478" cy="858359"/>
            <a:chOff x="4916329" y="1713391"/>
            <a:chExt cx="2545478" cy="858359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A236B6DA-F5BA-8445-8EF5-BE7CCEDFF7D9}"/>
                </a:ext>
              </a:extLst>
            </p:cNvPr>
            <p:cNvGrpSpPr/>
            <p:nvPr/>
          </p:nvGrpSpPr>
          <p:grpSpPr>
            <a:xfrm>
              <a:off x="4916329" y="1713391"/>
              <a:ext cx="2545478" cy="307777"/>
              <a:chOff x="5875130" y="1713391"/>
              <a:chExt cx="656608" cy="307777"/>
            </a:xfrm>
          </p:grpSpPr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69BF927A-6A50-0649-9783-892A0E70731D}"/>
                  </a:ext>
                </a:extLst>
              </p:cNvPr>
              <p:cNvSpPr/>
              <p:nvPr/>
            </p:nvSpPr>
            <p:spPr>
              <a:xfrm>
                <a:off x="5875130" y="1768768"/>
                <a:ext cx="49217" cy="1908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8EC8DA3-4157-F34E-A0DB-659950B0727F}"/>
                  </a:ext>
                </a:extLst>
              </p:cNvPr>
              <p:cNvSpPr txBox="1"/>
              <p:nvPr/>
            </p:nvSpPr>
            <p:spPr>
              <a:xfrm>
                <a:off x="5946972" y="1713391"/>
                <a:ext cx="58476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ko-KR" altLang="en-US" dirty="0">
                    <a:solidFill>
                      <a:schemeClr val="bg1"/>
                    </a:solidFill>
                    <a:latin typeface="Elice DigitalBaeum" panose="020B0600000101010101" pitchFamily="34" charset="-127"/>
                    <a:ea typeface="Elice DigitalBaeum" panose="020B0600000101010101" pitchFamily="34" charset="-127"/>
                  </a:rPr>
                  <a:t>개인 점수를 그래프로 시각화</a:t>
                </a:r>
                <a:endParaRPr kumimoji="1" lang="ko-Kore-KR" altLang="en-US" dirty="0">
                  <a:solidFill>
                    <a:schemeClr val="bg1"/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endParaRPr>
              </a:p>
            </p:txBody>
          </p: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75A03C7E-6C95-DC4E-9999-F834A6AD5BF8}"/>
                </a:ext>
              </a:extLst>
            </p:cNvPr>
            <p:cNvGrpSpPr/>
            <p:nvPr/>
          </p:nvGrpSpPr>
          <p:grpSpPr>
            <a:xfrm>
              <a:off x="4938108" y="2263973"/>
              <a:ext cx="1851377" cy="307777"/>
              <a:chOff x="5875130" y="1713391"/>
              <a:chExt cx="477564" cy="307777"/>
            </a:xfrm>
          </p:grpSpPr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18E7C0EA-DF86-254B-9F32-18FE8C82DB2A}"/>
                  </a:ext>
                </a:extLst>
              </p:cNvPr>
              <p:cNvSpPr/>
              <p:nvPr/>
            </p:nvSpPr>
            <p:spPr>
              <a:xfrm>
                <a:off x="5875130" y="1768768"/>
                <a:ext cx="49217" cy="1908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8C80D40-392A-4147-8ECB-FEA850851057}"/>
                  </a:ext>
                </a:extLst>
              </p:cNvPr>
              <p:cNvSpPr txBox="1"/>
              <p:nvPr/>
            </p:nvSpPr>
            <p:spPr>
              <a:xfrm>
                <a:off x="5946972" y="1713391"/>
                <a:ext cx="40572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ko-KR" altLang="en-US" dirty="0">
                    <a:solidFill>
                      <a:schemeClr val="bg1"/>
                    </a:solidFill>
                    <a:latin typeface="Elice DigitalBaeum" panose="020B0600000101010101" pitchFamily="34" charset="-127"/>
                    <a:ea typeface="Elice DigitalBaeum" panose="020B0600000101010101" pitchFamily="34" charset="-127"/>
                  </a:rPr>
                  <a:t>사용자의 등급 표시</a:t>
                </a:r>
                <a:endParaRPr kumimoji="1" lang="ko-Kore-KR" altLang="en-US" dirty="0">
                  <a:solidFill>
                    <a:schemeClr val="bg1"/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endParaRPr>
              </a:p>
            </p:txBody>
          </p:sp>
        </p:grp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9E8AD16-9396-F147-A6E1-0A00F63F6D98}"/>
              </a:ext>
            </a:extLst>
          </p:cNvPr>
          <p:cNvSpPr/>
          <p:nvPr/>
        </p:nvSpPr>
        <p:spPr>
          <a:xfrm>
            <a:off x="-161333" y="268402"/>
            <a:ext cx="1860209" cy="491376"/>
          </a:xfrm>
          <a:prstGeom prst="rect">
            <a:avLst/>
          </a:prstGeom>
          <a:noFill/>
          <a:ln>
            <a:solidFill>
              <a:schemeClr val="accent6">
                <a:lumMod val="10000"/>
                <a:lumOff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0226F2D-1370-4F44-B285-CE646A3A0650}"/>
              </a:ext>
            </a:extLst>
          </p:cNvPr>
          <p:cNvSpPr txBox="1"/>
          <p:nvPr/>
        </p:nvSpPr>
        <p:spPr>
          <a:xfrm>
            <a:off x="1" y="339034"/>
            <a:ext cx="17021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800" b="1" dirty="0">
                <a:solidFill>
                  <a:schemeClr val="accent6">
                    <a:lumMod val="10000"/>
                    <a:lumOff val="90000"/>
                  </a:schemeClr>
                </a:solidFill>
                <a:latin typeface="WemakepriceOTF SemiBold" panose="020B0600000101010101" pitchFamily="34" charset="-127"/>
                <a:ea typeface="WemakepriceOTF SemiBold" panose="020B0600000101010101" pitchFamily="34" charset="-127"/>
                <a:cs typeface="CAFE24 SSURROUND AIR" pitchFamily="2" charset="-127"/>
              </a:rPr>
              <a:t>페이지 소개</a:t>
            </a:r>
            <a:endParaRPr lang="ko-Kore-KR" altLang="en-US" sz="1800" b="1" dirty="0">
              <a:latin typeface="WemakepriceOTF SemiBold" panose="020B0600000101010101" pitchFamily="34" charset="-127"/>
              <a:ea typeface="WemakepriceOTF SemiBold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4D2AFB0-567B-F14E-8E17-2F334D11C457}"/>
              </a:ext>
            </a:extLst>
          </p:cNvPr>
          <p:cNvSpPr txBox="1"/>
          <p:nvPr/>
        </p:nvSpPr>
        <p:spPr>
          <a:xfrm>
            <a:off x="1726094" y="377381"/>
            <a:ext cx="24384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200" dirty="0">
                <a:solidFill>
                  <a:srgbClr val="F4FAEA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rPr>
              <a:t>시작</a:t>
            </a:r>
            <a:r>
              <a:rPr kumimoji="1" lang="en-US" altLang="ko-KR" sz="1200" dirty="0">
                <a:solidFill>
                  <a:schemeClr val="accent6">
                    <a:lumMod val="10000"/>
                    <a:lumOff val="90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rPr>
              <a:t>-</a:t>
            </a:r>
            <a:r>
              <a:rPr kumimoji="1" lang="ko-KR" altLang="en-US" sz="1200" dirty="0">
                <a:solidFill>
                  <a:schemeClr val="accent6">
                    <a:lumMod val="10000"/>
                    <a:lumOff val="90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rPr>
              <a:t>회원가입</a:t>
            </a:r>
            <a:r>
              <a:rPr kumimoji="1" lang="en-US" altLang="ko-KR" sz="1200" dirty="0">
                <a:solidFill>
                  <a:schemeClr val="accent6">
                    <a:lumMod val="10000"/>
                    <a:lumOff val="90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rPr>
              <a:t>-</a:t>
            </a:r>
            <a:r>
              <a:rPr kumimoji="1" lang="ko-KR" altLang="en-US" sz="1200" dirty="0">
                <a:solidFill>
                  <a:schemeClr val="accent6">
                    <a:lumMod val="10000"/>
                    <a:lumOff val="90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rPr>
              <a:t>메인</a:t>
            </a:r>
            <a:r>
              <a:rPr kumimoji="1" lang="en-US" altLang="ko-KR" sz="1200" dirty="0">
                <a:solidFill>
                  <a:schemeClr val="accent6">
                    <a:lumMod val="10000"/>
                    <a:lumOff val="90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rPr>
              <a:t>-</a:t>
            </a:r>
            <a:r>
              <a:rPr kumimoji="1" lang="ko-KR" altLang="en-US" sz="1200" dirty="0">
                <a:solidFill>
                  <a:schemeClr val="accent6">
                    <a:lumMod val="10000"/>
                    <a:lumOff val="90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rPr>
              <a:t>분석</a:t>
            </a:r>
            <a:r>
              <a:rPr kumimoji="1" lang="en-US" altLang="ko-KR" sz="1200" dirty="0">
                <a:solidFill>
                  <a:schemeClr val="accent6">
                    <a:lumMod val="10000"/>
                    <a:lumOff val="90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rPr>
              <a:t>-</a:t>
            </a:r>
            <a:r>
              <a:rPr kumimoji="1" lang="ko-KR" altLang="en-US" b="1" dirty="0" err="1">
                <a:solidFill>
                  <a:schemeClr val="accent1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rPr>
              <a:t>마이홈</a:t>
            </a:r>
            <a:endParaRPr kumimoji="1" lang="ko-Kore-KR" altLang="en-US" sz="1200" dirty="0">
              <a:solidFill>
                <a:schemeClr val="accent6">
                  <a:lumMod val="10000"/>
                  <a:lumOff val="90000"/>
                </a:schemeClr>
              </a:solidFill>
              <a:latin typeface="Elice DigitalBaeum" panose="020B0600000101010101" pitchFamily="34" charset="-127"/>
              <a:ea typeface="Elice DigitalBae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9241798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-3.33333E-6 L -0.19774 -3.33333E-6 " pathEditMode="relative" rAng="0" ptsTypes="AA">
                                      <p:cBhvr>
                                        <p:cTn id="6" dur="1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89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30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72CB9997-513D-7F4F-8003-7FC5B07B753F}"/>
              </a:ext>
            </a:extLst>
          </p:cNvPr>
          <p:cNvSpPr/>
          <p:nvPr/>
        </p:nvSpPr>
        <p:spPr>
          <a:xfrm>
            <a:off x="-161333" y="268402"/>
            <a:ext cx="1860209" cy="491376"/>
          </a:xfrm>
          <a:prstGeom prst="rect">
            <a:avLst/>
          </a:prstGeom>
          <a:noFill/>
          <a:ln>
            <a:solidFill>
              <a:schemeClr val="accent6">
                <a:lumMod val="10000"/>
                <a:lumOff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8F7F79-8C79-C840-AC30-7BFAA4E17AAC}"/>
              </a:ext>
            </a:extLst>
          </p:cNvPr>
          <p:cNvSpPr txBox="1"/>
          <p:nvPr/>
        </p:nvSpPr>
        <p:spPr>
          <a:xfrm>
            <a:off x="1" y="339034"/>
            <a:ext cx="17021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800" b="1" dirty="0">
                <a:solidFill>
                  <a:schemeClr val="accent6">
                    <a:lumMod val="10000"/>
                    <a:lumOff val="90000"/>
                  </a:schemeClr>
                </a:solidFill>
                <a:latin typeface="WemakepriceOTF SemiBold" panose="020B0600000101010101" pitchFamily="34" charset="-127"/>
                <a:ea typeface="WemakepriceOTF SemiBold" panose="020B0600000101010101" pitchFamily="34" charset="-127"/>
                <a:cs typeface="CAFE24 SSURROUND AIR" pitchFamily="2" charset="-127"/>
              </a:rPr>
              <a:t>시연 영상</a:t>
            </a:r>
            <a:endParaRPr lang="ko-Kore-KR" altLang="en-US" sz="1800" b="1" dirty="0">
              <a:latin typeface="WemakepriceOTF SemiBold" panose="020B0600000101010101" pitchFamily="34" charset="-127"/>
              <a:ea typeface="WemakepriceOTF SemiBold" panose="020B0600000101010101" pitchFamily="34" charset="-127"/>
            </a:endParaRPr>
          </a:p>
        </p:txBody>
      </p:sp>
      <p:sp>
        <p:nvSpPr>
          <p:cNvPr id="187" name="Google Shape;2044;p23">
            <a:extLst>
              <a:ext uri="{FF2B5EF4-FFF2-40B4-BE49-F238E27FC236}">
                <a16:creationId xmlns:a16="http://schemas.microsoft.com/office/drawing/2014/main" id="{E8AF5744-B6CE-164A-97E6-6BA8E09E0676}"/>
              </a:ext>
            </a:extLst>
          </p:cNvPr>
          <p:cNvSpPr/>
          <p:nvPr/>
        </p:nvSpPr>
        <p:spPr>
          <a:xfrm>
            <a:off x="1498732" y="1291999"/>
            <a:ext cx="6034232" cy="3320517"/>
          </a:xfrm>
          <a:custGeom>
            <a:avLst/>
            <a:gdLst/>
            <a:ahLst/>
            <a:cxnLst/>
            <a:rect l="l" t="t" r="r" b="b"/>
            <a:pathLst>
              <a:path w="68058" h="42723" extrusionOk="0">
                <a:moveTo>
                  <a:pt x="1" y="1"/>
                </a:moveTo>
                <a:lnTo>
                  <a:pt x="1" y="42722"/>
                </a:lnTo>
                <a:lnTo>
                  <a:pt x="68057" y="42722"/>
                </a:lnTo>
                <a:lnTo>
                  <a:pt x="68057" y="1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2042;p23">
            <a:extLst>
              <a:ext uri="{FF2B5EF4-FFF2-40B4-BE49-F238E27FC236}">
                <a16:creationId xmlns:a16="http://schemas.microsoft.com/office/drawing/2014/main" id="{99D86A62-76C7-AC47-A857-AC9CEDACE578}"/>
              </a:ext>
            </a:extLst>
          </p:cNvPr>
          <p:cNvSpPr/>
          <p:nvPr/>
        </p:nvSpPr>
        <p:spPr>
          <a:xfrm>
            <a:off x="1302167" y="1108364"/>
            <a:ext cx="6466642" cy="4020724"/>
          </a:xfrm>
          <a:custGeom>
            <a:avLst/>
            <a:gdLst/>
            <a:ahLst/>
            <a:cxnLst/>
            <a:rect l="l" t="t" r="r" b="b"/>
            <a:pathLst>
              <a:path w="72935" h="50418" extrusionOk="0">
                <a:moveTo>
                  <a:pt x="824" y="1"/>
                </a:moveTo>
                <a:cubicBezTo>
                  <a:pt x="349" y="1"/>
                  <a:pt x="1" y="381"/>
                  <a:pt x="1" y="793"/>
                </a:cubicBezTo>
                <a:lnTo>
                  <a:pt x="1" y="46174"/>
                </a:lnTo>
                <a:cubicBezTo>
                  <a:pt x="1" y="46617"/>
                  <a:pt x="349" y="46966"/>
                  <a:pt x="824" y="46966"/>
                </a:cubicBezTo>
                <a:lnTo>
                  <a:pt x="34615" y="46966"/>
                </a:lnTo>
                <a:lnTo>
                  <a:pt x="34615" y="50418"/>
                </a:lnTo>
                <a:lnTo>
                  <a:pt x="38637" y="50418"/>
                </a:lnTo>
                <a:lnTo>
                  <a:pt x="38637" y="46966"/>
                </a:lnTo>
                <a:lnTo>
                  <a:pt x="72111" y="46966"/>
                </a:lnTo>
                <a:cubicBezTo>
                  <a:pt x="72555" y="46966"/>
                  <a:pt x="72935" y="46617"/>
                  <a:pt x="72935" y="46174"/>
                </a:cubicBezTo>
                <a:lnTo>
                  <a:pt x="72935" y="793"/>
                </a:lnTo>
                <a:cubicBezTo>
                  <a:pt x="72935" y="381"/>
                  <a:pt x="72555" y="1"/>
                  <a:pt x="72111" y="1"/>
                </a:cubicBez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2045;p23">
            <a:extLst>
              <a:ext uri="{FF2B5EF4-FFF2-40B4-BE49-F238E27FC236}">
                <a16:creationId xmlns:a16="http://schemas.microsoft.com/office/drawing/2014/main" id="{0B0E82F4-AE16-914D-BC33-A4A5A326EDE9}"/>
              </a:ext>
            </a:extLst>
          </p:cNvPr>
          <p:cNvSpPr/>
          <p:nvPr/>
        </p:nvSpPr>
        <p:spPr>
          <a:xfrm>
            <a:off x="2765108" y="4982638"/>
            <a:ext cx="3568867" cy="160862"/>
          </a:xfrm>
          <a:custGeom>
            <a:avLst/>
            <a:gdLst/>
            <a:ahLst/>
            <a:cxnLst/>
            <a:rect l="l" t="t" r="r" b="b"/>
            <a:pathLst>
              <a:path w="40252" h="1775" extrusionOk="0">
                <a:moveTo>
                  <a:pt x="760" y="1"/>
                </a:moveTo>
                <a:cubicBezTo>
                  <a:pt x="349" y="1"/>
                  <a:pt x="0" y="412"/>
                  <a:pt x="0" y="887"/>
                </a:cubicBezTo>
                <a:cubicBezTo>
                  <a:pt x="0" y="1362"/>
                  <a:pt x="349" y="1774"/>
                  <a:pt x="760" y="1774"/>
                </a:cubicBezTo>
                <a:lnTo>
                  <a:pt x="39492" y="1774"/>
                </a:lnTo>
                <a:cubicBezTo>
                  <a:pt x="39903" y="1774"/>
                  <a:pt x="40252" y="1362"/>
                  <a:pt x="40252" y="887"/>
                </a:cubicBezTo>
                <a:cubicBezTo>
                  <a:pt x="40252" y="412"/>
                  <a:pt x="39903" y="1"/>
                  <a:pt x="39492" y="1"/>
                </a:cubicBez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4" name="그림 193" descr="텍스트이(가) 표시된 사진&#10;&#10;자동 생성된 설명">
            <a:hlinkClick r:id="rId3" action="ppaction://hlinksldjump"/>
            <a:extLst>
              <a:ext uri="{FF2B5EF4-FFF2-40B4-BE49-F238E27FC236}">
                <a16:creationId xmlns:a16="http://schemas.microsoft.com/office/drawing/2014/main" id="{9B7A3809-E095-4340-9AB5-9926502F20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9051" y="1390650"/>
            <a:ext cx="6012873" cy="3194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289260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시연영상_편집본4" descr="시연영상_편집본4">
            <a:hlinkClick r:id="" action="ppaction://media"/>
            <a:extLst>
              <a:ext uri="{FF2B5EF4-FFF2-40B4-BE49-F238E27FC236}">
                <a16:creationId xmlns:a16="http://schemas.microsoft.com/office/drawing/2014/main" id="{D18720A8-EE24-6F4F-91EA-49FAA382AB7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485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344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62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92;p22">
            <a:extLst>
              <a:ext uri="{FF2B5EF4-FFF2-40B4-BE49-F238E27FC236}">
                <a16:creationId xmlns:a16="http://schemas.microsoft.com/office/drawing/2014/main" id="{405841A3-ECE8-424C-BBFA-8E7F8B83741D}"/>
              </a:ext>
            </a:extLst>
          </p:cNvPr>
          <p:cNvSpPr txBox="1">
            <a:spLocks/>
          </p:cNvSpPr>
          <p:nvPr/>
        </p:nvSpPr>
        <p:spPr>
          <a:xfrm>
            <a:off x="3284538" y="1906620"/>
            <a:ext cx="2285999" cy="10214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Unica One"/>
              <a:buNone/>
              <a:defRPr sz="3000" b="0" i="0" u="none" strike="noStrike" cap="none">
                <a:solidFill>
                  <a:schemeClr val="accent1"/>
                </a:solidFill>
                <a:latin typeface="Unica One"/>
                <a:ea typeface="Unica One"/>
                <a:cs typeface="Unica One"/>
                <a:sym typeface="Unic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accent2"/>
                </a:solidFill>
                <a:latin typeface="Audiowide" panose="02000503000000020004" pitchFamily="2" charset="0"/>
              </a:rPr>
              <a:t>SWING </a:t>
            </a:r>
          </a:p>
          <a:p>
            <a:pPr algn="ctr"/>
            <a:r>
              <a:rPr lang="en-US" dirty="0">
                <a:solidFill>
                  <a:schemeClr val="accent2"/>
                </a:solidFill>
                <a:latin typeface="Audiowide" panose="02000503000000020004" pitchFamily="2" charset="0"/>
              </a:rPr>
              <a:t>MASTER</a:t>
            </a: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8646C3C2-63A4-EA4D-AD0A-217F5997BF9C}"/>
              </a:ext>
            </a:extLst>
          </p:cNvPr>
          <p:cNvCxnSpPr>
            <a:cxnSpLocks/>
          </p:cNvCxnSpPr>
          <p:nvPr/>
        </p:nvCxnSpPr>
        <p:spPr>
          <a:xfrm>
            <a:off x="0" y="2824163"/>
            <a:ext cx="5369668" cy="0"/>
          </a:xfrm>
          <a:prstGeom prst="line">
            <a:avLst/>
          </a:prstGeom>
          <a:ln w="19050">
            <a:solidFill>
              <a:schemeClr val="accent6">
                <a:lumMod val="10000"/>
                <a:lumOff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FE80893-8D73-8B41-8EBF-EB55FBE2F55E}"/>
              </a:ext>
            </a:extLst>
          </p:cNvPr>
          <p:cNvSpPr txBox="1"/>
          <p:nvPr/>
        </p:nvSpPr>
        <p:spPr>
          <a:xfrm>
            <a:off x="3946019" y="2929452"/>
            <a:ext cx="96303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solidFill>
                  <a:schemeClr val="accent6">
                    <a:lumMod val="10000"/>
                    <a:lumOff val="90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  <a:cs typeface="CAFE24 SSURROUND AIR" pitchFamily="2" charset="-127"/>
              </a:rPr>
              <a:t>팀 소개</a:t>
            </a:r>
            <a:endParaRPr lang="ko-Kore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6440523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>
            <a:extLst>
              <a:ext uri="{FF2B5EF4-FFF2-40B4-BE49-F238E27FC236}">
                <a16:creationId xmlns:a16="http://schemas.microsoft.com/office/drawing/2014/main" id="{DFA99EA7-FF20-8445-85A2-E6A234CEDCE7}"/>
              </a:ext>
            </a:extLst>
          </p:cNvPr>
          <p:cNvSpPr/>
          <p:nvPr/>
        </p:nvSpPr>
        <p:spPr>
          <a:xfrm>
            <a:off x="-161333" y="268402"/>
            <a:ext cx="1860209" cy="491376"/>
          </a:xfrm>
          <a:prstGeom prst="rect">
            <a:avLst/>
          </a:prstGeom>
          <a:noFill/>
          <a:ln>
            <a:solidFill>
              <a:schemeClr val="accent6">
                <a:lumMod val="10000"/>
                <a:lumOff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A6297E6-432B-5442-9534-4F9F327A1DA7}"/>
              </a:ext>
            </a:extLst>
          </p:cNvPr>
          <p:cNvSpPr txBox="1"/>
          <p:nvPr/>
        </p:nvSpPr>
        <p:spPr>
          <a:xfrm>
            <a:off x="1" y="339034"/>
            <a:ext cx="17021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800" b="1" dirty="0">
                <a:solidFill>
                  <a:schemeClr val="accent6">
                    <a:lumMod val="10000"/>
                    <a:lumOff val="90000"/>
                  </a:schemeClr>
                </a:solidFill>
                <a:latin typeface="WemakepriceOTF SemiBold" panose="020B0600000101010101" pitchFamily="34" charset="-127"/>
                <a:ea typeface="WemakepriceOTF SemiBold" panose="020B0600000101010101" pitchFamily="34" charset="-127"/>
                <a:cs typeface="CAFE24 SSURROUND AIR" pitchFamily="2" charset="-127"/>
              </a:rPr>
              <a:t>테스트 결과</a:t>
            </a:r>
            <a:endParaRPr lang="ko-Kore-KR" altLang="en-US" sz="1800" b="1" dirty="0">
              <a:latin typeface="WemakepriceOTF SemiBold" panose="020B0600000101010101" pitchFamily="34" charset="-127"/>
              <a:ea typeface="WemakepriceOTF SemiBold" panose="020B0600000101010101" pitchFamily="34" charset="-127"/>
            </a:endParaRPr>
          </a:p>
        </p:txBody>
      </p:sp>
      <p:cxnSp>
        <p:nvCxnSpPr>
          <p:cNvPr id="41" name="Google Shape;108;p24">
            <a:extLst>
              <a:ext uri="{FF2B5EF4-FFF2-40B4-BE49-F238E27FC236}">
                <a16:creationId xmlns:a16="http://schemas.microsoft.com/office/drawing/2014/main" id="{5E5D5509-5266-6145-856E-689E4C28DCDC}"/>
              </a:ext>
            </a:extLst>
          </p:cNvPr>
          <p:cNvCxnSpPr>
            <a:cxnSpLocks/>
            <a:stCxn id="95" idx="6"/>
          </p:cNvCxnSpPr>
          <p:nvPr/>
        </p:nvCxnSpPr>
        <p:spPr>
          <a:xfrm flipV="1">
            <a:off x="3570661" y="2826199"/>
            <a:ext cx="5582483" cy="336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EF9F7B4B-0D5E-4749-BCA8-2BA63C781D8D}"/>
              </a:ext>
            </a:extLst>
          </p:cNvPr>
          <p:cNvSpPr txBox="1"/>
          <p:nvPr/>
        </p:nvSpPr>
        <p:spPr>
          <a:xfrm>
            <a:off x="6176099" y="4535686"/>
            <a:ext cx="266482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ko-KR" altLang="en-US" sz="1600" dirty="0">
                <a:solidFill>
                  <a:schemeClr val="bg1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  <a:cs typeface="CAFE24 SSURROUND AIR" pitchFamily="2" charset="-127"/>
              </a:rPr>
              <a:t>이미지 당 </a:t>
            </a:r>
            <a:r>
              <a:rPr lang="en-US" altLang="ko-KR" sz="1600" b="1" dirty="0">
                <a:solidFill>
                  <a:schemeClr val="accent3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  <a:cs typeface="CAFE24 SSURROUND AIR" pitchFamily="2" charset="-127"/>
              </a:rPr>
              <a:t>0.1</a:t>
            </a:r>
            <a:r>
              <a:rPr lang="ko-KR" altLang="en-US" sz="1600" b="1" dirty="0">
                <a:solidFill>
                  <a:schemeClr val="accent3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  <a:cs typeface="CAFE24 SSURROUND AIR" pitchFamily="2" charset="-127"/>
              </a:rPr>
              <a:t>초</a:t>
            </a:r>
            <a:endParaRPr lang="ko-Kore-KR" altLang="en-US" sz="1600" b="1" dirty="0">
              <a:solidFill>
                <a:schemeClr val="accent3"/>
              </a:solidFill>
            </a:endParaRPr>
          </a:p>
        </p:txBody>
      </p: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EC859767-3A4D-774F-8398-E9DDDD1D1B3E}"/>
              </a:ext>
            </a:extLst>
          </p:cNvPr>
          <p:cNvGrpSpPr/>
          <p:nvPr/>
        </p:nvGrpSpPr>
        <p:grpSpPr>
          <a:xfrm>
            <a:off x="5522636" y="1231578"/>
            <a:ext cx="2633811" cy="2884158"/>
            <a:chOff x="1332837" y="1552736"/>
            <a:chExt cx="651173" cy="713068"/>
          </a:xfrm>
        </p:grpSpPr>
        <p:sp>
          <p:nvSpPr>
            <p:cNvPr id="63" name="Google Shape;2608;p30">
              <a:extLst>
                <a:ext uri="{FF2B5EF4-FFF2-40B4-BE49-F238E27FC236}">
                  <a16:creationId xmlns:a16="http://schemas.microsoft.com/office/drawing/2014/main" id="{CA93D9B7-65D5-5B45-91D6-83862398729C}"/>
                </a:ext>
              </a:extLst>
            </p:cNvPr>
            <p:cNvSpPr/>
            <p:nvPr/>
          </p:nvSpPr>
          <p:spPr>
            <a:xfrm>
              <a:off x="1596973" y="1580781"/>
              <a:ext cx="123880" cy="122903"/>
            </a:xfrm>
            <a:custGeom>
              <a:avLst/>
              <a:gdLst/>
              <a:ahLst/>
              <a:cxnLst/>
              <a:rect l="l" t="t" r="r" b="b"/>
              <a:pathLst>
                <a:path w="4055" h="4023" extrusionOk="0">
                  <a:moveTo>
                    <a:pt x="0" y="1"/>
                  </a:moveTo>
                  <a:lnTo>
                    <a:pt x="0" y="4023"/>
                  </a:lnTo>
                  <a:lnTo>
                    <a:pt x="4054" y="4023"/>
                  </a:lnTo>
                  <a:lnTo>
                    <a:pt x="4054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2609;p30">
              <a:extLst>
                <a:ext uri="{FF2B5EF4-FFF2-40B4-BE49-F238E27FC236}">
                  <a16:creationId xmlns:a16="http://schemas.microsoft.com/office/drawing/2014/main" id="{CEE2EE5F-B151-2941-8948-6E9B6B75F7B4}"/>
                </a:ext>
              </a:extLst>
            </p:cNvPr>
            <p:cNvSpPr/>
            <p:nvPr/>
          </p:nvSpPr>
          <p:spPr>
            <a:xfrm>
              <a:off x="1341544" y="1628837"/>
              <a:ext cx="633760" cy="632782"/>
            </a:xfrm>
            <a:custGeom>
              <a:avLst/>
              <a:gdLst/>
              <a:ahLst/>
              <a:cxnLst/>
              <a:rect l="l" t="t" r="r" b="b"/>
              <a:pathLst>
                <a:path w="20745" h="20713" extrusionOk="0">
                  <a:moveTo>
                    <a:pt x="10388" y="1363"/>
                  </a:moveTo>
                  <a:cubicBezTo>
                    <a:pt x="15329" y="1363"/>
                    <a:pt x="19382" y="5385"/>
                    <a:pt x="19382" y="10357"/>
                  </a:cubicBezTo>
                  <a:cubicBezTo>
                    <a:pt x="19382" y="15329"/>
                    <a:pt x="15329" y="19351"/>
                    <a:pt x="10388" y="19351"/>
                  </a:cubicBezTo>
                  <a:cubicBezTo>
                    <a:pt x="5416" y="19351"/>
                    <a:pt x="1363" y="15329"/>
                    <a:pt x="1363" y="10357"/>
                  </a:cubicBezTo>
                  <a:cubicBezTo>
                    <a:pt x="1363" y="5385"/>
                    <a:pt x="5416" y="1363"/>
                    <a:pt x="10388" y="1363"/>
                  </a:cubicBezTo>
                  <a:close/>
                  <a:moveTo>
                    <a:pt x="10388" y="1"/>
                  </a:moveTo>
                  <a:cubicBezTo>
                    <a:pt x="4656" y="1"/>
                    <a:pt x="1" y="4625"/>
                    <a:pt x="1" y="10357"/>
                  </a:cubicBezTo>
                  <a:cubicBezTo>
                    <a:pt x="1" y="16089"/>
                    <a:pt x="4656" y="20712"/>
                    <a:pt x="10388" y="20712"/>
                  </a:cubicBezTo>
                  <a:cubicBezTo>
                    <a:pt x="16089" y="20712"/>
                    <a:pt x="20744" y="16089"/>
                    <a:pt x="20744" y="10357"/>
                  </a:cubicBezTo>
                  <a:cubicBezTo>
                    <a:pt x="20744" y="4625"/>
                    <a:pt x="16089" y="1"/>
                    <a:pt x="1038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3"/>
                </a:solidFill>
              </a:endParaRPr>
            </a:p>
          </p:txBody>
        </p:sp>
        <p:sp>
          <p:nvSpPr>
            <p:cNvPr id="65" name="Google Shape;2610;p30">
              <a:extLst>
                <a:ext uri="{FF2B5EF4-FFF2-40B4-BE49-F238E27FC236}">
                  <a16:creationId xmlns:a16="http://schemas.microsoft.com/office/drawing/2014/main" id="{52726BEA-F08E-734E-AC0A-7FC2677F2BC5}"/>
                </a:ext>
              </a:extLst>
            </p:cNvPr>
            <p:cNvSpPr/>
            <p:nvPr/>
          </p:nvSpPr>
          <p:spPr>
            <a:xfrm>
              <a:off x="1332837" y="1614661"/>
              <a:ext cx="651173" cy="651143"/>
            </a:xfrm>
            <a:custGeom>
              <a:avLst/>
              <a:gdLst/>
              <a:ahLst/>
              <a:cxnLst/>
              <a:rect l="l" t="t" r="r" b="b"/>
              <a:pathLst>
                <a:path w="21315" h="21314" extrusionOk="0">
                  <a:moveTo>
                    <a:pt x="12890" y="1235"/>
                  </a:moveTo>
                  <a:cubicBezTo>
                    <a:pt x="18084" y="2470"/>
                    <a:pt x="21314" y="7696"/>
                    <a:pt x="20079" y="12921"/>
                  </a:cubicBezTo>
                  <a:cubicBezTo>
                    <a:pt x="18844" y="18115"/>
                    <a:pt x="13618" y="21313"/>
                    <a:pt x="8425" y="20078"/>
                  </a:cubicBezTo>
                  <a:cubicBezTo>
                    <a:pt x="3199" y="18843"/>
                    <a:pt x="1" y="13618"/>
                    <a:pt x="1236" y="8424"/>
                  </a:cubicBezTo>
                  <a:cubicBezTo>
                    <a:pt x="2471" y="3230"/>
                    <a:pt x="7696" y="0"/>
                    <a:pt x="12890" y="1235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2611;p30">
              <a:extLst>
                <a:ext uri="{FF2B5EF4-FFF2-40B4-BE49-F238E27FC236}">
                  <a16:creationId xmlns:a16="http://schemas.microsoft.com/office/drawing/2014/main" id="{802DBB34-4991-2748-BA4A-90C2C83FBEE3}"/>
                </a:ext>
              </a:extLst>
            </p:cNvPr>
            <p:cNvSpPr/>
            <p:nvPr/>
          </p:nvSpPr>
          <p:spPr>
            <a:xfrm>
              <a:off x="1383153" y="1664946"/>
              <a:ext cx="551489" cy="551520"/>
            </a:xfrm>
            <a:custGeom>
              <a:avLst/>
              <a:gdLst/>
              <a:ahLst/>
              <a:cxnLst/>
              <a:rect l="l" t="t" r="r" b="b"/>
              <a:pathLst>
                <a:path w="18052" h="18053" extrusionOk="0">
                  <a:moveTo>
                    <a:pt x="9026" y="1"/>
                  </a:moveTo>
                  <a:cubicBezTo>
                    <a:pt x="4023" y="1"/>
                    <a:pt x="1" y="4055"/>
                    <a:pt x="1" y="9027"/>
                  </a:cubicBezTo>
                  <a:cubicBezTo>
                    <a:pt x="1" y="13999"/>
                    <a:pt x="4023" y="18052"/>
                    <a:pt x="9026" y="18052"/>
                  </a:cubicBezTo>
                  <a:cubicBezTo>
                    <a:pt x="13998" y="18052"/>
                    <a:pt x="18052" y="13999"/>
                    <a:pt x="18052" y="9027"/>
                  </a:cubicBezTo>
                  <a:cubicBezTo>
                    <a:pt x="18052" y="4055"/>
                    <a:pt x="13998" y="1"/>
                    <a:pt x="902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2612;p30">
              <a:extLst>
                <a:ext uri="{FF2B5EF4-FFF2-40B4-BE49-F238E27FC236}">
                  <a16:creationId xmlns:a16="http://schemas.microsoft.com/office/drawing/2014/main" id="{59E6B60D-1743-704E-A9A6-83A59A0DBE17}"/>
                </a:ext>
              </a:extLst>
            </p:cNvPr>
            <p:cNvSpPr/>
            <p:nvPr/>
          </p:nvSpPr>
          <p:spPr>
            <a:xfrm>
              <a:off x="1383153" y="1664946"/>
              <a:ext cx="551489" cy="551519"/>
            </a:xfrm>
            <a:custGeom>
              <a:avLst/>
              <a:gdLst/>
              <a:ahLst/>
              <a:cxnLst/>
              <a:rect l="l" t="t" r="r" b="b"/>
              <a:pathLst>
                <a:path w="18052" h="18053" extrusionOk="0">
                  <a:moveTo>
                    <a:pt x="9026" y="888"/>
                  </a:moveTo>
                  <a:cubicBezTo>
                    <a:pt x="13492" y="888"/>
                    <a:pt x="17165" y="4530"/>
                    <a:pt x="17165" y="9027"/>
                  </a:cubicBezTo>
                  <a:cubicBezTo>
                    <a:pt x="17165" y="13524"/>
                    <a:pt x="13492" y="17165"/>
                    <a:pt x="9026" y="17165"/>
                  </a:cubicBezTo>
                  <a:cubicBezTo>
                    <a:pt x="4529" y="17165"/>
                    <a:pt x="856" y="13524"/>
                    <a:pt x="856" y="9027"/>
                  </a:cubicBezTo>
                  <a:cubicBezTo>
                    <a:pt x="856" y="4530"/>
                    <a:pt x="4529" y="888"/>
                    <a:pt x="9026" y="888"/>
                  </a:cubicBezTo>
                  <a:close/>
                  <a:moveTo>
                    <a:pt x="9026" y="1"/>
                  </a:moveTo>
                  <a:cubicBezTo>
                    <a:pt x="4023" y="1"/>
                    <a:pt x="1" y="4055"/>
                    <a:pt x="1" y="9027"/>
                  </a:cubicBezTo>
                  <a:cubicBezTo>
                    <a:pt x="1" y="13999"/>
                    <a:pt x="4023" y="18052"/>
                    <a:pt x="9026" y="18052"/>
                  </a:cubicBezTo>
                  <a:cubicBezTo>
                    <a:pt x="13998" y="18052"/>
                    <a:pt x="18052" y="13999"/>
                    <a:pt x="18052" y="9027"/>
                  </a:cubicBezTo>
                  <a:cubicBezTo>
                    <a:pt x="18020" y="4055"/>
                    <a:pt x="13998" y="1"/>
                    <a:pt x="90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2613;p30">
              <a:extLst>
                <a:ext uri="{FF2B5EF4-FFF2-40B4-BE49-F238E27FC236}">
                  <a16:creationId xmlns:a16="http://schemas.microsoft.com/office/drawing/2014/main" id="{64202675-9ADA-794A-929A-55662E9202E9}"/>
                </a:ext>
              </a:extLst>
            </p:cNvPr>
            <p:cNvSpPr/>
            <p:nvPr/>
          </p:nvSpPr>
          <p:spPr>
            <a:xfrm>
              <a:off x="1655018" y="1699804"/>
              <a:ext cx="6813" cy="36782"/>
            </a:xfrm>
            <a:custGeom>
              <a:avLst/>
              <a:gdLst/>
              <a:ahLst/>
              <a:cxnLst/>
              <a:rect l="l" t="t" r="r" b="b"/>
              <a:pathLst>
                <a:path w="223" h="1204" extrusionOk="0">
                  <a:moveTo>
                    <a:pt x="127" y="0"/>
                  </a:moveTo>
                  <a:cubicBezTo>
                    <a:pt x="64" y="0"/>
                    <a:pt x="1" y="32"/>
                    <a:pt x="1" y="95"/>
                  </a:cubicBezTo>
                  <a:lnTo>
                    <a:pt x="1" y="1108"/>
                  </a:lnTo>
                  <a:cubicBezTo>
                    <a:pt x="1" y="1172"/>
                    <a:pt x="64" y="1203"/>
                    <a:pt x="127" y="1203"/>
                  </a:cubicBezTo>
                  <a:cubicBezTo>
                    <a:pt x="159" y="1203"/>
                    <a:pt x="222" y="1172"/>
                    <a:pt x="222" y="1108"/>
                  </a:cubicBezTo>
                  <a:lnTo>
                    <a:pt x="222" y="95"/>
                  </a:lnTo>
                  <a:cubicBezTo>
                    <a:pt x="222" y="32"/>
                    <a:pt x="159" y="0"/>
                    <a:pt x="127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2614;p30">
              <a:extLst>
                <a:ext uri="{FF2B5EF4-FFF2-40B4-BE49-F238E27FC236}">
                  <a16:creationId xmlns:a16="http://schemas.microsoft.com/office/drawing/2014/main" id="{A9BC895B-49A3-6248-ABB6-87FB4BCFFFB3}"/>
                </a:ext>
              </a:extLst>
            </p:cNvPr>
            <p:cNvSpPr/>
            <p:nvPr/>
          </p:nvSpPr>
          <p:spPr>
            <a:xfrm>
              <a:off x="1655018" y="2144826"/>
              <a:ext cx="6813" cy="37760"/>
            </a:xfrm>
            <a:custGeom>
              <a:avLst/>
              <a:gdLst/>
              <a:ahLst/>
              <a:cxnLst/>
              <a:rect l="l" t="t" r="r" b="b"/>
              <a:pathLst>
                <a:path w="223" h="1236" extrusionOk="0">
                  <a:moveTo>
                    <a:pt x="127" y="1"/>
                  </a:moveTo>
                  <a:cubicBezTo>
                    <a:pt x="64" y="1"/>
                    <a:pt x="1" y="32"/>
                    <a:pt x="1" y="96"/>
                  </a:cubicBezTo>
                  <a:lnTo>
                    <a:pt x="1" y="1109"/>
                  </a:lnTo>
                  <a:cubicBezTo>
                    <a:pt x="1" y="1172"/>
                    <a:pt x="64" y="1236"/>
                    <a:pt x="127" y="1236"/>
                  </a:cubicBezTo>
                  <a:cubicBezTo>
                    <a:pt x="159" y="1236"/>
                    <a:pt x="222" y="1172"/>
                    <a:pt x="222" y="1109"/>
                  </a:cubicBezTo>
                  <a:lnTo>
                    <a:pt x="222" y="96"/>
                  </a:lnTo>
                  <a:cubicBezTo>
                    <a:pt x="222" y="32"/>
                    <a:pt x="159" y="1"/>
                    <a:pt x="127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2615;p30">
              <a:extLst>
                <a:ext uri="{FF2B5EF4-FFF2-40B4-BE49-F238E27FC236}">
                  <a16:creationId xmlns:a16="http://schemas.microsoft.com/office/drawing/2014/main" id="{BEED5337-8B86-844D-A766-FD9BCC4B3151}"/>
                </a:ext>
              </a:extLst>
            </p:cNvPr>
            <p:cNvSpPr/>
            <p:nvPr/>
          </p:nvSpPr>
          <p:spPr>
            <a:xfrm>
              <a:off x="1862055" y="1937788"/>
              <a:ext cx="37760" cy="6813"/>
            </a:xfrm>
            <a:custGeom>
              <a:avLst/>
              <a:gdLst/>
              <a:ahLst/>
              <a:cxnLst/>
              <a:rect l="l" t="t" r="r" b="b"/>
              <a:pathLst>
                <a:path w="1236" h="223" extrusionOk="0">
                  <a:moveTo>
                    <a:pt x="127" y="1"/>
                  </a:moveTo>
                  <a:cubicBezTo>
                    <a:pt x="64" y="1"/>
                    <a:pt x="1" y="32"/>
                    <a:pt x="1" y="96"/>
                  </a:cubicBezTo>
                  <a:cubicBezTo>
                    <a:pt x="1" y="159"/>
                    <a:pt x="64" y="222"/>
                    <a:pt x="127" y="222"/>
                  </a:cubicBezTo>
                  <a:lnTo>
                    <a:pt x="1141" y="222"/>
                  </a:lnTo>
                  <a:cubicBezTo>
                    <a:pt x="1173" y="222"/>
                    <a:pt x="1236" y="159"/>
                    <a:pt x="1236" y="96"/>
                  </a:cubicBezTo>
                  <a:cubicBezTo>
                    <a:pt x="1236" y="32"/>
                    <a:pt x="1173" y="1"/>
                    <a:pt x="1141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2616;p30">
              <a:extLst>
                <a:ext uri="{FF2B5EF4-FFF2-40B4-BE49-F238E27FC236}">
                  <a16:creationId xmlns:a16="http://schemas.microsoft.com/office/drawing/2014/main" id="{737AD3C1-6F35-2D42-991F-4ABBB68588F8}"/>
                </a:ext>
              </a:extLst>
            </p:cNvPr>
            <p:cNvSpPr/>
            <p:nvPr/>
          </p:nvSpPr>
          <p:spPr>
            <a:xfrm>
              <a:off x="1417003" y="1937788"/>
              <a:ext cx="37790" cy="6813"/>
            </a:xfrm>
            <a:custGeom>
              <a:avLst/>
              <a:gdLst/>
              <a:ahLst/>
              <a:cxnLst/>
              <a:rect l="l" t="t" r="r" b="b"/>
              <a:pathLst>
                <a:path w="1237" h="223" extrusionOk="0">
                  <a:moveTo>
                    <a:pt x="128" y="1"/>
                  </a:moveTo>
                  <a:cubicBezTo>
                    <a:pt x="64" y="1"/>
                    <a:pt x="1" y="32"/>
                    <a:pt x="1" y="96"/>
                  </a:cubicBezTo>
                  <a:cubicBezTo>
                    <a:pt x="1" y="159"/>
                    <a:pt x="64" y="222"/>
                    <a:pt x="128" y="222"/>
                  </a:cubicBezTo>
                  <a:lnTo>
                    <a:pt x="1109" y="222"/>
                  </a:lnTo>
                  <a:cubicBezTo>
                    <a:pt x="1173" y="222"/>
                    <a:pt x="1236" y="159"/>
                    <a:pt x="1236" y="96"/>
                  </a:cubicBezTo>
                  <a:cubicBezTo>
                    <a:pt x="1236" y="32"/>
                    <a:pt x="1173" y="1"/>
                    <a:pt x="1109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2617;p30">
              <a:extLst>
                <a:ext uri="{FF2B5EF4-FFF2-40B4-BE49-F238E27FC236}">
                  <a16:creationId xmlns:a16="http://schemas.microsoft.com/office/drawing/2014/main" id="{EB4E64B9-F21A-9048-98BD-B1F8FDC7B26E}"/>
                </a:ext>
              </a:extLst>
            </p:cNvPr>
            <p:cNvSpPr/>
            <p:nvPr/>
          </p:nvSpPr>
          <p:spPr>
            <a:xfrm>
              <a:off x="1803032" y="1771627"/>
              <a:ext cx="30031" cy="28320"/>
            </a:xfrm>
            <a:custGeom>
              <a:avLst/>
              <a:gdLst/>
              <a:ahLst/>
              <a:cxnLst/>
              <a:rect l="l" t="t" r="r" b="b"/>
              <a:pathLst>
                <a:path w="983" h="927" extrusionOk="0">
                  <a:moveTo>
                    <a:pt x="856" y="0"/>
                  </a:moveTo>
                  <a:cubicBezTo>
                    <a:pt x="832" y="0"/>
                    <a:pt x="808" y="8"/>
                    <a:pt x="793" y="24"/>
                  </a:cubicBezTo>
                  <a:lnTo>
                    <a:pt x="64" y="721"/>
                  </a:lnTo>
                  <a:cubicBezTo>
                    <a:pt x="33" y="784"/>
                    <a:pt x="1" y="848"/>
                    <a:pt x="64" y="879"/>
                  </a:cubicBezTo>
                  <a:cubicBezTo>
                    <a:pt x="80" y="911"/>
                    <a:pt x="104" y="927"/>
                    <a:pt x="132" y="927"/>
                  </a:cubicBezTo>
                  <a:cubicBezTo>
                    <a:pt x="159" y="927"/>
                    <a:pt x="191" y="911"/>
                    <a:pt x="223" y="879"/>
                  </a:cubicBezTo>
                  <a:lnTo>
                    <a:pt x="919" y="183"/>
                  </a:lnTo>
                  <a:cubicBezTo>
                    <a:pt x="983" y="151"/>
                    <a:pt x="983" y="88"/>
                    <a:pt x="919" y="24"/>
                  </a:cubicBezTo>
                  <a:cubicBezTo>
                    <a:pt x="904" y="8"/>
                    <a:pt x="880" y="0"/>
                    <a:pt x="856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2618;p30">
              <a:extLst>
                <a:ext uri="{FF2B5EF4-FFF2-40B4-BE49-F238E27FC236}">
                  <a16:creationId xmlns:a16="http://schemas.microsoft.com/office/drawing/2014/main" id="{FEC80CDC-1855-7B47-AED1-2CAC5F54656E}"/>
                </a:ext>
              </a:extLst>
            </p:cNvPr>
            <p:cNvSpPr/>
            <p:nvPr/>
          </p:nvSpPr>
          <p:spPr>
            <a:xfrm>
              <a:off x="1483785" y="2081801"/>
              <a:ext cx="30000" cy="27984"/>
            </a:xfrm>
            <a:custGeom>
              <a:avLst/>
              <a:gdLst/>
              <a:ahLst/>
              <a:cxnLst/>
              <a:rect l="l" t="t" r="r" b="b"/>
              <a:pathLst>
                <a:path w="982" h="916" extrusionOk="0">
                  <a:moveTo>
                    <a:pt x="838" y="0"/>
                  </a:moveTo>
                  <a:cubicBezTo>
                    <a:pt x="814" y="0"/>
                    <a:pt x="787" y="10"/>
                    <a:pt x="760" y="37"/>
                  </a:cubicBezTo>
                  <a:lnTo>
                    <a:pt x="63" y="734"/>
                  </a:lnTo>
                  <a:cubicBezTo>
                    <a:pt x="0" y="765"/>
                    <a:pt x="0" y="829"/>
                    <a:pt x="32" y="892"/>
                  </a:cubicBezTo>
                  <a:cubicBezTo>
                    <a:pt x="63" y="908"/>
                    <a:pt x="95" y="916"/>
                    <a:pt x="123" y="916"/>
                  </a:cubicBezTo>
                  <a:cubicBezTo>
                    <a:pt x="151" y="916"/>
                    <a:pt x="174" y="908"/>
                    <a:pt x="190" y="892"/>
                  </a:cubicBezTo>
                  <a:lnTo>
                    <a:pt x="919" y="195"/>
                  </a:lnTo>
                  <a:cubicBezTo>
                    <a:pt x="950" y="132"/>
                    <a:pt x="982" y="69"/>
                    <a:pt x="919" y="37"/>
                  </a:cubicBezTo>
                  <a:cubicBezTo>
                    <a:pt x="900" y="19"/>
                    <a:pt x="871" y="0"/>
                    <a:pt x="838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2619;p30">
              <a:extLst>
                <a:ext uri="{FF2B5EF4-FFF2-40B4-BE49-F238E27FC236}">
                  <a16:creationId xmlns:a16="http://schemas.microsoft.com/office/drawing/2014/main" id="{1CA6FDEA-510C-284F-BAF5-600CB1205A95}"/>
                </a:ext>
              </a:extLst>
            </p:cNvPr>
            <p:cNvSpPr/>
            <p:nvPr/>
          </p:nvSpPr>
          <p:spPr>
            <a:xfrm>
              <a:off x="1799183" y="2086048"/>
              <a:ext cx="29053" cy="28595"/>
            </a:xfrm>
            <a:custGeom>
              <a:avLst/>
              <a:gdLst/>
              <a:ahLst/>
              <a:cxnLst/>
              <a:rect l="l" t="t" r="r" b="b"/>
              <a:pathLst>
                <a:path w="951" h="936" extrusionOk="0">
                  <a:moveTo>
                    <a:pt x="123" y="1"/>
                  </a:moveTo>
                  <a:cubicBezTo>
                    <a:pt x="95" y="1"/>
                    <a:pt x="64" y="9"/>
                    <a:pt x="32" y="25"/>
                  </a:cubicBezTo>
                  <a:cubicBezTo>
                    <a:pt x="0" y="88"/>
                    <a:pt x="0" y="151"/>
                    <a:pt x="32" y="183"/>
                  </a:cubicBezTo>
                  <a:lnTo>
                    <a:pt x="729" y="911"/>
                  </a:lnTo>
                  <a:cubicBezTo>
                    <a:pt x="760" y="927"/>
                    <a:pt x="792" y="935"/>
                    <a:pt x="820" y="935"/>
                  </a:cubicBezTo>
                  <a:cubicBezTo>
                    <a:pt x="847" y="935"/>
                    <a:pt x="871" y="927"/>
                    <a:pt x="887" y="911"/>
                  </a:cubicBezTo>
                  <a:cubicBezTo>
                    <a:pt x="919" y="880"/>
                    <a:pt x="950" y="816"/>
                    <a:pt x="887" y="753"/>
                  </a:cubicBezTo>
                  <a:lnTo>
                    <a:pt x="190" y="25"/>
                  </a:lnTo>
                  <a:cubicBezTo>
                    <a:pt x="174" y="9"/>
                    <a:pt x="151" y="1"/>
                    <a:pt x="123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2620;p30">
              <a:extLst>
                <a:ext uri="{FF2B5EF4-FFF2-40B4-BE49-F238E27FC236}">
                  <a16:creationId xmlns:a16="http://schemas.microsoft.com/office/drawing/2014/main" id="{4C113817-9949-3B4F-B96D-5CA4A012162B}"/>
                </a:ext>
              </a:extLst>
            </p:cNvPr>
            <p:cNvSpPr/>
            <p:nvPr/>
          </p:nvSpPr>
          <p:spPr>
            <a:xfrm>
              <a:off x="1488612" y="1766800"/>
              <a:ext cx="29053" cy="28564"/>
            </a:xfrm>
            <a:custGeom>
              <a:avLst/>
              <a:gdLst/>
              <a:ahLst/>
              <a:cxnLst/>
              <a:rect l="l" t="t" r="r" b="b"/>
              <a:pathLst>
                <a:path w="951" h="935" extrusionOk="0">
                  <a:moveTo>
                    <a:pt x="131" y="0"/>
                  </a:moveTo>
                  <a:cubicBezTo>
                    <a:pt x="103" y="0"/>
                    <a:pt x="80" y="8"/>
                    <a:pt x="64" y="24"/>
                  </a:cubicBezTo>
                  <a:cubicBezTo>
                    <a:pt x="0" y="56"/>
                    <a:pt x="0" y="151"/>
                    <a:pt x="64" y="182"/>
                  </a:cubicBezTo>
                  <a:lnTo>
                    <a:pt x="761" y="911"/>
                  </a:lnTo>
                  <a:cubicBezTo>
                    <a:pt x="776" y="926"/>
                    <a:pt x="800" y="934"/>
                    <a:pt x="828" y="934"/>
                  </a:cubicBezTo>
                  <a:cubicBezTo>
                    <a:pt x="856" y="934"/>
                    <a:pt x="887" y="926"/>
                    <a:pt x="919" y="911"/>
                  </a:cubicBezTo>
                  <a:cubicBezTo>
                    <a:pt x="951" y="847"/>
                    <a:pt x="951" y="784"/>
                    <a:pt x="919" y="752"/>
                  </a:cubicBezTo>
                  <a:lnTo>
                    <a:pt x="222" y="24"/>
                  </a:lnTo>
                  <a:cubicBezTo>
                    <a:pt x="191" y="8"/>
                    <a:pt x="159" y="0"/>
                    <a:pt x="131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2621;p30">
              <a:extLst>
                <a:ext uri="{FF2B5EF4-FFF2-40B4-BE49-F238E27FC236}">
                  <a16:creationId xmlns:a16="http://schemas.microsoft.com/office/drawing/2014/main" id="{227A91DC-8430-6740-A4AB-4DAE6C23135C}"/>
                </a:ext>
              </a:extLst>
            </p:cNvPr>
            <p:cNvSpPr/>
            <p:nvPr/>
          </p:nvSpPr>
          <p:spPr>
            <a:xfrm>
              <a:off x="1845619" y="1845497"/>
              <a:ext cx="35835" cy="18208"/>
            </a:xfrm>
            <a:custGeom>
              <a:avLst/>
              <a:gdLst/>
              <a:ahLst/>
              <a:cxnLst/>
              <a:rect l="l" t="t" r="r" b="b"/>
              <a:pathLst>
                <a:path w="1173" h="596" extrusionOk="0">
                  <a:moveTo>
                    <a:pt x="1063" y="1"/>
                  </a:moveTo>
                  <a:cubicBezTo>
                    <a:pt x="1048" y="1"/>
                    <a:pt x="1031" y="5"/>
                    <a:pt x="1014" y="13"/>
                  </a:cubicBezTo>
                  <a:lnTo>
                    <a:pt x="95" y="393"/>
                  </a:lnTo>
                  <a:cubicBezTo>
                    <a:pt x="32" y="425"/>
                    <a:pt x="0" y="488"/>
                    <a:pt x="32" y="520"/>
                  </a:cubicBezTo>
                  <a:cubicBezTo>
                    <a:pt x="55" y="566"/>
                    <a:pt x="95" y="595"/>
                    <a:pt x="128" y="595"/>
                  </a:cubicBezTo>
                  <a:cubicBezTo>
                    <a:pt x="139" y="595"/>
                    <a:pt x="150" y="592"/>
                    <a:pt x="159" y="583"/>
                  </a:cubicBezTo>
                  <a:lnTo>
                    <a:pt x="1109" y="203"/>
                  </a:lnTo>
                  <a:cubicBezTo>
                    <a:pt x="1140" y="171"/>
                    <a:pt x="1172" y="108"/>
                    <a:pt x="1140" y="76"/>
                  </a:cubicBezTo>
                  <a:cubicBezTo>
                    <a:pt x="1140" y="30"/>
                    <a:pt x="1107" y="1"/>
                    <a:pt x="1063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2622;p30">
              <a:extLst>
                <a:ext uri="{FF2B5EF4-FFF2-40B4-BE49-F238E27FC236}">
                  <a16:creationId xmlns:a16="http://schemas.microsoft.com/office/drawing/2014/main" id="{A781B29F-5C03-1642-ABE8-C6EAF3E7347B}"/>
                </a:ext>
              </a:extLst>
            </p:cNvPr>
            <p:cNvSpPr/>
            <p:nvPr/>
          </p:nvSpPr>
          <p:spPr>
            <a:xfrm>
              <a:off x="1435394" y="2017707"/>
              <a:ext cx="35835" cy="18788"/>
            </a:xfrm>
            <a:custGeom>
              <a:avLst/>
              <a:gdLst/>
              <a:ahLst/>
              <a:cxnLst/>
              <a:rect l="l" t="t" r="r" b="b"/>
              <a:pathLst>
                <a:path w="1173" h="615" extrusionOk="0">
                  <a:moveTo>
                    <a:pt x="1045" y="1"/>
                  </a:moveTo>
                  <a:cubicBezTo>
                    <a:pt x="1033" y="1"/>
                    <a:pt x="1023" y="5"/>
                    <a:pt x="1014" y="13"/>
                  </a:cubicBezTo>
                  <a:lnTo>
                    <a:pt x="64" y="393"/>
                  </a:lnTo>
                  <a:cubicBezTo>
                    <a:pt x="32" y="425"/>
                    <a:pt x="1" y="488"/>
                    <a:pt x="32" y="551"/>
                  </a:cubicBezTo>
                  <a:cubicBezTo>
                    <a:pt x="32" y="583"/>
                    <a:pt x="96" y="615"/>
                    <a:pt x="159" y="615"/>
                  </a:cubicBezTo>
                  <a:lnTo>
                    <a:pt x="1077" y="203"/>
                  </a:lnTo>
                  <a:cubicBezTo>
                    <a:pt x="1141" y="203"/>
                    <a:pt x="1172" y="108"/>
                    <a:pt x="1141" y="76"/>
                  </a:cubicBezTo>
                  <a:cubicBezTo>
                    <a:pt x="1118" y="30"/>
                    <a:pt x="1077" y="1"/>
                    <a:pt x="1045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2623;p30">
              <a:extLst>
                <a:ext uri="{FF2B5EF4-FFF2-40B4-BE49-F238E27FC236}">
                  <a16:creationId xmlns:a16="http://schemas.microsoft.com/office/drawing/2014/main" id="{DABA9FD1-D8B9-D640-9BF1-EAD08AD5F82D}"/>
                </a:ext>
              </a:extLst>
            </p:cNvPr>
            <p:cNvSpPr/>
            <p:nvPr/>
          </p:nvSpPr>
          <p:spPr>
            <a:xfrm>
              <a:off x="1735334" y="2128390"/>
              <a:ext cx="19369" cy="35224"/>
            </a:xfrm>
            <a:custGeom>
              <a:avLst/>
              <a:gdLst/>
              <a:ahLst/>
              <a:cxnLst/>
              <a:rect l="l" t="t" r="r" b="b"/>
              <a:pathLst>
                <a:path w="634" h="1153" extrusionOk="0">
                  <a:moveTo>
                    <a:pt x="63" y="0"/>
                  </a:moveTo>
                  <a:cubicBezTo>
                    <a:pt x="0" y="32"/>
                    <a:pt x="0" y="95"/>
                    <a:pt x="0" y="159"/>
                  </a:cubicBezTo>
                  <a:lnTo>
                    <a:pt x="412" y="1077"/>
                  </a:lnTo>
                  <a:cubicBezTo>
                    <a:pt x="412" y="1123"/>
                    <a:pt x="446" y="1153"/>
                    <a:pt x="489" y="1153"/>
                  </a:cubicBezTo>
                  <a:cubicBezTo>
                    <a:pt x="505" y="1153"/>
                    <a:pt x="522" y="1149"/>
                    <a:pt x="538" y="1140"/>
                  </a:cubicBezTo>
                  <a:cubicBezTo>
                    <a:pt x="602" y="1109"/>
                    <a:pt x="633" y="1045"/>
                    <a:pt x="602" y="1014"/>
                  </a:cubicBezTo>
                  <a:lnTo>
                    <a:pt x="222" y="64"/>
                  </a:lnTo>
                  <a:cubicBezTo>
                    <a:pt x="190" y="32"/>
                    <a:pt x="127" y="0"/>
                    <a:pt x="63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2624;p30">
              <a:extLst>
                <a:ext uri="{FF2B5EF4-FFF2-40B4-BE49-F238E27FC236}">
                  <a16:creationId xmlns:a16="http://schemas.microsoft.com/office/drawing/2014/main" id="{07321E65-D8B7-DE41-9A04-813F29FB0854}"/>
                </a:ext>
              </a:extLst>
            </p:cNvPr>
            <p:cNvSpPr/>
            <p:nvPr/>
          </p:nvSpPr>
          <p:spPr>
            <a:xfrm>
              <a:off x="1562146" y="1717798"/>
              <a:ext cx="19369" cy="35224"/>
            </a:xfrm>
            <a:custGeom>
              <a:avLst/>
              <a:gdLst/>
              <a:ahLst/>
              <a:cxnLst/>
              <a:rect l="l" t="t" r="r" b="b"/>
              <a:pathLst>
                <a:path w="634" h="1153" extrusionOk="0">
                  <a:moveTo>
                    <a:pt x="145" y="0"/>
                  </a:moveTo>
                  <a:cubicBezTo>
                    <a:pt x="129" y="0"/>
                    <a:pt x="112" y="4"/>
                    <a:pt x="95" y="13"/>
                  </a:cubicBezTo>
                  <a:cubicBezTo>
                    <a:pt x="32" y="44"/>
                    <a:pt x="0" y="108"/>
                    <a:pt x="32" y="171"/>
                  </a:cubicBezTo>
                  <a:lnTo>
                    <a:pt x="412" y="1089"/>
                  </a:lnTo>
                  <a:cubicBezTo>
                    <a:pt x="444" y="1153"/>
                    <a:pt x="507" y="1153"/>
                    <a:pt x="570" y="1153"/>
                  </a:cubicBezTo>
                  <a:cubicBezTo>
                    <a:pt x="634" y="1121"/>
                    <a:pt x="634" y="1058"/>
                    <a:pt x="634" y="994"/>
                  </a:cubicBezTo>
                  <a:lnTo>
                    <a:pt x="222" y="76"/>
                  </a:lnTo>
                  <a:cubicBezTo>
                    <a:pt x="222" y="30"/>
                    <a:pt x="188" y="0"/>
                    <a:pt x="145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2625;p30">
              <a:extLst>
                <a:ext uri="{FF2B5EF4-FFF2-40B4-BE49-F238E27FC236}">
                  <a16:creationId xmlns:a16="http://schemas.microsoft.com/office/drawing/2014/main" id="{6E960320-77BB-C44A-B1E5-3373C15D3DC3}"/>
                </a:ext>
              </a:extLst>
            </p:cNvPr>
            <p:cNvSpPr/>
            <p:nvPr/>
          </p:nvSpPr>
          <p:spPr>
            <a:xfrm>
              <a:off x="1844641" y="2019662"/>
              <a:ext cx="35835" cy="19155"/>
            </a:xfrm>
            <a:custGeom>
              <a:avLst/>
              <a:gdLst/>
              <a:ahLst/>
              <a:cxnLst/>
              <a:rect l="l" t="t" r="r" b="b"/>
              <a:pathLst>
                <a:path w="1173" h="627" extrusionOk="0">
                  <a:moveTo>
                    <a:pt x="140" y="0"/>
                  </a:moveTo>
                  <a:cubicBezTo>
                    <a:pt x="96" y="0"/>
                    <a:pt x="56" y="29"/>
                    <a:pt x="32" y="76"/>
                  </a:cubicBezTo>
                  <a:cubicBezTo>
                    <a:pt x="1" y="139"/>
                    <a:pt x="32" y="202"/>
                    <a:pt x="96" y="234"/>
                  </a:cubicBezTo>
                  <a:lnTo>
                    <a:pt x="1014" y="614"/>
                  </a:lnTo>
                  <a:cubicBezTo>
                    <a:pt x="1031" y="623"/>
                    <a:pt x="1048" y="627"/>
                    <a:pt x="1064" y="627"/>
                  </a:cubicBezTo>
                  <a:cubicBezTo>
                    <a:pt x="1107" y="627"/>
                    <a:pt x="1141" y="597"/>
                    <a:pt x="1141" y="551"/>
                  </a:cubicBezTo>
                  <a:cubicBezTo>
                    <a:pt x="1172" y="519"/>
                    <a:pt x="1141" y="456"/>
                    <a:pt x="1109" y="424"/>
                  </a:cubicBezTo>
                  <a:lnTo>
                    <a:pt x="191" y="12"/>
                  </a:lnTo>
                  <a:cubicBezTo>
                    <a:pt x="174" y="4"/>
                    <a:pt x="157" y="0"/>
                    <a:pt x="140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2626;p30">
              <a:extLst>
                <a:ext uri="{FF2B5EF4-FFF2-40B4-BE49-F238E27FC236}">
                  <a16:creationId xmlns:a16="http://schemas.microsoft.com/office/drawing/2014/main" id="{2643C1AC-E15C-194E-A0D3-A3DFB3C94619}"/>
                </a:ext>
              </a:extLst>
            </p:cNvPr>
            <p:cNvSpPr/>
            <p:nvPr/>
          </p:nvSpPr>
          <p:spPr>
            <a:xfrm>
              <a:off x="1436371" y="1842595"/>
              <a:ext cx="35835" cy="19185"/>
            </a:xfrm>
            <a:custGeom>
              <a:avLst/>
              <a:gdLst/>
              <a:ahLst/>
              <a:cxnLst/>
              <a:rect l="l" t="t" r="r" b="b"/>
              <a:pathLst>
                <a:path w="1173" h="628" extrusionOk="0">
                  <a:moveTo>
                    <a:pt x="123" y="1"/>
                  </a:moveTo>
                  <a:cubicBezTo>
                    <a:pt x="83" y="1"/>
                    <a:pt x="32" y="30"/>
                    <a:pt x="32" y="76"/>
                  </a:cubicBezTo>
                  <a:cubicBezTo>
                    <a:pt x="0" y="140"/>
                    <a:pt x="32" y="203"/>
                    <a:pt x="64" y="203"/>
                  </a:cubicBezTo>
                  <a:lnTo>
                    <a:pt x="1014" y="615"/>
                  </a:lnTo>
                  <a:cubicBezTo>
                    <a:pt x="1022" y="623"/>
                    <a:pt x="1033" y="627"/>
                    <a:pt x="1045" y="627"/>
                  </a:cubicBezTo>
                  <a:cubicBezTo>
                    <a:pt x="1077" y="627"/>
                    <a:pt x="1117" y="598"/>
                    <a:pt x="1140" y="551"/>
                  </a:cubicBezTo>
                  <a:cubicBezTo>
                    <a:pt x="1172" y="520"/>
                    <a:pt x="1140" y="425"/>
                    <a:pt x="1077" y="425"/>
                  </a:cubicBezTo>
                  <a:lnTo>
                    <a:pt x="159" y="13"/>
                  </a:lnTo>
                  <a:cubicBezTo>
                    <a:pt x="150" y="5"/>
                    <a:pt x="137" y="1"/>
                    <a:pt x="123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2627;p30">
              <a:extLst>
                <a:ext uri="{FF2B5EF4-FFF2-40B4-BE49-F238E27FC236}">
                  <a16:creationId xmlns:a16="http://schemas.microsoft.com/office/drawing/2014/main" id="{F0EAA3D0-AC0C-3340-8549-D7ACE503F872}"/>
                </a:ext>
              </a:extLst>
            </p:cNvPr>
            <p:cNvSpPr/>
            <p:nvPr/>
          </p:nvSpPr>
          <p:spPr>
            <a:xfrm>
              <a:off x="1559243" y="2127412"/>
              <a:ext cx="20346" cy="35255"/>
            </a:xfrm>
            <a:custGeom>
              <a:avLst/>
              <a:gdLst/>
              <a:ahLst/>
              <a:cxnLst/>
              <a:rect l="l" t="t" r="r" b="b"/>
              <a:pathLst>
                <a:path w="666" h="1154" extrusionOk="0">
                  <a:moveTo>
                    <a:pt x="602" y="1"/>
                  </a:moveTo>
                  <a:cubicBezTo>
                    <a:pt x="539" y="1"/>
                    <a:pt x="475" y="1"/>
                    <a:pt x="444" y="64"/>
                  </a:cubicBezTo>
                  <a:lnTo>
                    <a:pt x="32" y="982"/>
                  </a:lnTo>
                  <a:cubicBezTo>
                    <a:pt x="0" y="1046"/>
                    <a:pt x="32" y="1109"/>
                    <a:pt x="95" y="1141"/>
                  </a:cubicBezTo>
                  <a:cubicBezTo>
                    <a:pt x="112" y="1149"/>
                    <a:pt x="129" y="1153"/>
                    <a:pt x="146" y="1153"/>
                  </a:cubicBezTo>
                  <a:cubicBezTo>
                    <a:pt x="190" y="1153"/>
                    <a:pt x="230" y="1124"/>
                    <a:pt x="254" y="1077"/>
                  </a:cubicBezTo>
                  <a:lnTo>
                    <a:pt x="634" y="159"/>
                  </a:lnTo>
                  <a:cubicBezTo>
                    <a:pt x="665" y="96"/>
                    <a:pt x="634" y="32"/>
                    <a:pt x="602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2628;p30">
              <a:extLst>
                <a:ext uri="{FF2B5EF4-FFF2-40B4-BE49-F238E27FC236}">
                  <a16:creationId xmlns:a16="http://schemas.microsoft.com/office/drawing/2014/main" id="{5FED1EC6-9906-0242-A9BD-8EE7910559A3}"/>
                </a:ext>
              </a:extLst>
            </p:cNvPr>
            <p:cNvSpPr/>
            <p:nvPr/>
          </p:nvSpPr>
          <p:spPr>
            <a:xfrm>
              <a:off x="1737258" y="1718745"/>
              <a:ext cx="19369" cy="35621"/>
            </a:xfrm>
            <a:custGeom>
              <a:avLst/>
              <a:gdLst/>
              <a:ahLst/>
              <a:cxnLst/>
              <a:rect l="l" t="t" r="r" b="b"/>
              <a:pathLst>
                <a:path w="634" h="1166" extrusionOk="0">
                  <a:moveTo>
                    <a:pt x="520" y="1"/>
                  </a:moveTo>
                  <a:cubicBezTo>
                    <a:pt x="475" y="1"/>
                    <a:pt x="435" y="30"/>
                    <a:pt x="412" y="77"/>
                  </a:cubicBezTo>
                  <a:lnTo>
                    <a:pt x="0" y="995"/>
                  </a:lnTo>
                  <a:cubicBezTo>
                    <a:pt x="0" y="1058"/>
                    <a:pt x="0" y="1122"/>
                    <a:pt x="64" y="1153"/>
                  </a:cubicBezTo>
                  <a:cubicBezTo>
                    <a:pt x="81" y="1162"/>
                    <a:pt x="98" y="1166"/>
                    <a:pt x="114" y="1166"/>
                  </a:cubicBezTo>
                  <a:cubicBezTo>
                    <a:pt x="159" y="1166"/>
                    <a:pt x="199" y="1137"/>
                    <a:pt x="222" y="1090"/>
                  </a:cubicBezTo>
                  <a:lnTo>
                    <a:pt x="634" y="172"/>
                  </a:lnTo>
                  <a:cubicBezTo>
                    <a:pt x="634" y="108"/>
                    <a:pt x="634" y="45"/>
                    <a:pt x="570" y="13"/>
                  </a:cubicBezTo>
                  <a:cubicBezTo>
                    <a:pt x="554" y="5"/>
                    <a:pt x="537" y="1"/>
                    <a:pt x="520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2629;p30">
              <a:extLst>
                <a:ext uri="{FF2B5EF4-FFF2-40B4-BE49-F238E27FC236}">
                  <a16:creationId xmlns:a16="http://schemas.microsoft.com/office/drawing/2014/main" id="{89A406F6-38A2-7840-ADED-D029397D517F}"/>
                </a:ext>
              </a:extLst>
            </p:cNvPr>
            <p:cNvSpPr/>
            <p:nvPr/>
          </p:nvSpPr>
          <p:spPr>
            <a:xfrm>
              <a:off x="1631800" y="1802331"/>
              <a:ext cx="53250" cy="234167"/>
            </a:xfrm>
            <a:custGeom>
              <a:avLst/>
              <a:gdLst/>
              <a:ahLst/>
              <a:cxnLst/>
              <a:rect l="l" t="t" r="r" b="b"/>
              <a:pathLst>
                <a:path w="1743" h="7665" extrusionOk="0">
                  <a:moveTo>
                    <a:pt x="887" y="1"/>
                  </a:moveTo>
                  <a:lnTo>
                    <a:pt x="1" y="7665"/>
                  </a:lnTo>
                  <a:lnTo>
                    <a:pt x="1742" y="7665"/>
                  </a:lnTo>
                  <a:lnTo>
                    <a:pt x="887" y="1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2630;p30">
              <a:extLst>
                <a:ext uri="{FF2B5EF4-FFF2-40B4-BE49-F238E27FC236}">
                  <a16:creationId xmlns:a16="http://schemas.microsoft.com/office/drawing/2014/main" id="{1B44D9F2-AA34-B846-A89B-A7F000DA1CB1}"/>
                </a:ext>
              </a:extLst>
            </p:cNvPr>
            <p:cNvSpPr/>
            <p:nvPr/>
          </p:nvSpPr>
          <p:spPr>
            <a:xfrm>
              <a:off x="1634702" y="1917473"/>
              <a:ext cx="47444" cy="46467"/>
            </a:xfrm>
            <a:custGeom>
              <a:avLst/>
              <a:gdLst/>
              <a:ahLst/>
              <a:cxnLst/>
              <a:rect l="l" t="t" r="r" b="b"/>
              <a:pathLst>
                <a:path w="1553" h="1521" extrusionOk="0">
                  <a:moveTo>
                    <a:pt x="792" y="1"/>
                  </a:moveTo>
                  <a:cubicBezTo>
                    <a:pt x="349" y="1"/>
                    <a:pt x="1" y="349"/>
                    <a:pt x="1" y="761"/>
                  </a:cubicBezTo>
                  <a:cubicBezTo>
                    <a:pt x="1" y="1172"/>
                    <a:pt x="349" y="1521"/>
                    <a:pt x="792" y="1521"/>
                  </a:cubicBezTo>
                  <a:cubicBezTo>
                    <a:pt x="1204" y="1521"/>
                    <a:pt x="1552" y="1172"/>
                    <a:pt x="1552" y="761"/>
                  </a:cubicBezTo>
                  <a:cubicBezTo>
                    <a:pt x="1552" y="349"/>
                    <a:pt x="1204" y="1"/>
                    <a:pt x="7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2631;p30">
              <a:extLst>
                <a:ext uri="{FF2B5EF4-FFF2-40B4-BE49-F238E27FC236}">
                  <a16:creationId xmlns:a16="http://schemas.microsoft.com/office/drawing/2014/main" id="{59F4CDD6-A26E-9B45-BC0C-E2DDCFD5B72E}"/>
                </a:ext>
              </a:extLst>
            </p:cNvPr>
            <p:cNvSpPr/>
            <p:nvPr/>
          </p:nvSpPr>
          <p:spPr>
            <a:xfrm>
              <a:off x="1645333" y="1928104"/>
              <a:ext cx="26151" cy="25204"/>
            </a:xfrm>
            <a:custGeom>
              <a:avLst/>
              <a:gdLst/>
              <a:ahLst/>
              <a:cxnLst/>
              <a:rect l="l" t="t" r="r" b="b"/>
              <a:pathLst>
                <a:path w="856" h="825" extrusionOk="0">
                  <a:moveTo>
                    <a:pt x="444" y="1"/>
                  </a:moveTo>
                  <a:cubicBezTo>
                    <a:pt x="191" y="1"/>
                    <a:pt x="1" y="191"/>
                    <a:pt x="1" y="413"/>
                  </a:cubicBezTo>
                  <a:cubicBezTo>
                    <a:pt x="1" y="634"/>
                    <a:pt x="191" y="824"/>
                    <a:pt x="444" y="824"/>
                  </a:cubicBezTo>
                  <a:cubicBezTo>
                    <a:pt x="666" y="824"/>
                    <a:pt x="856" y="634"/>
                    <a:pt x="856" y="413"/>
                  </a:cubicBezTo>
                  <a:cubicBezTo>
                    <a:pt x="856" y="191"/>
                    <a:pt x="666" y="1"/>
                    <a:pt x="44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2632;p30">
              <a:extLst>
                <a:ext uri="{FF2B5EF4-FFF2-40B4-BE49-F238E27FC236}">
                  <a16:creationId xmlns:a16="http://schemas.microsoft.com/office/drawing/2014/main" id="{6372DF19-50C4-C247-B7F7-6A26A34EAA0F}"/>
                </a:ext>
              </a:extLst>
            </p:cNvPr>
            <p:cNvSpPr/>
            <p:nvPr/>
          </p:nvSpPr>
          <p:spPr>
            <a:xfrm>
              <a:off x="1565048" y="1552736"/>
              <a:ext cx="185775" cy="35835"/>
            </a:xfrm>
            <a:custGeom>
              <a:avLst/>
              <a:gdLst/>
              <a:ahLst/>
              <a:cxnLst/>
              <a:rect l="l" t="t" r="r" b="b"/>
              <a:pathLst>
                <a:path w="6081" h="1173" extrusionOk="0">
                  <a:moveTo>
                    <a:pt x="0" y="0"/>
                  </a:moveTo>
                  <a:lnTo>
                    <a:pt x="0" y="1172"/>
                  </a:lnTo>
                  <a:lnTo>
                    <a:pt x="6081" y="1172"/>
                  </a:lnTo>
                  <a:lnTo>
                    <a:pt x="6081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2633;p30">
              <a:extLst>
                <a:ext uri="{FF2B5EF4-FFF2-40B4-BE49-F238E27FC236}">
                  <a16:creationId xmlns:a16="http://schemas.microsoft.com/office/drawing/2014/main" id="{6F62F4FB-A512-7E4B-858D-3E4E07D367AC}"/>
                </a:ext>
              </a:extLst>
            </p:cNvPr>
            <p:cNvSpPr/>
            <p:nvPr/>
          </p:nvSpPr>
          <p:spPr>
            <a:xfrm>
              <a:off x="1596973" y="1588541"/>
              <a:ext cx="123880" cy="14542"/>
            </a:xfrm>
            <a:custGeom>
              <a:avLst/>
              <a:gdLst/>
              <a:ahLst/>
              <a:cxnLst/>
              <a:rect l="l" t="t" r="r" b="b"/>
              <a:pathLst>
                <a:path w="4055" h="476" extrusionOk="0">
                  <a:moveTo>
                    <a:pt x="0" y="0"/>
                  </a:moveTo>
                  <a:lnTo>
                    <a:pt x="0" y="475"/>
                  </a:lnTo>
                  <a:lnTo>
                    <a:pt x="4054" y="475"/>
                  </a:lnTo>
                  <a:lnTo>
                    <a:pt x="4054" y="0"/>
                  </a:ln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349CDA4A-3E86-FB41-AEB3-E1E0A5ACB2A2}"/>
              </a:ext>
            </a:extLst>
          </p:cNvPr>
          <p:cNvGrpSpPr/>
          <p:nvPr/>
        </p:nvGrpSpPr>
        <p:grpSpPr>
          <a:xfrm>
            <a:off x="1018179" y="1550294"/>
            <a:ext cx="2552482" cy="2552482"/>
            <a:chOff x="2165822" y="1825476"/>
            <a:chExt cx="1959428" cy="1959428"/>
          </a:xfrm>
        </p:grpSpPr>
        <p:sp>
          <p:nvSpPr>
            <p:cNvPr id="95" name="타원 94">
              <a:extLst>
                <a:ext uri="{FF2B5EF4-FFF2-40B4-BE49-F238E27FC236}">
                  <a16:creationId xmlns:a16="http://schemas.microsoft.com/office/drawing/2014/main" id="{539C7034-72F8-BD4A-B84C-8D8F3034AFB0}"/>
                </a:ext>
              </a:extLst>
            </p:cNvPr>
            <p:cNvSpPr/>
            <p:nvPr/>
          </p:nvSpPr>
          <p:spPr>
            <a:xfrm>
              <a:off x="2165822" y="1825476"/>
              <a:ext cx="1959428" cy="1959428"/>
            </a:xfrm>
            <a:prstGeom prst="ellipse">
              <a:avLst/>
            </a:prstGeom>
            <a:solidFill>
              <a:schemeClr val="accent6">
                <a:lumMod val="10000"/>
                <a:lumOff val="90000"/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93" name="Google Shape;2297;p46">
              <a:extLst>
                <a:ext uri="{FF2B5EF4-FFF2-40B4-BE49-F238E27FC236}">
                  <a16:creationId xmlns:a16="http://schemas.microsoft.com/office/drawing/2014/main" id="{7D8131C1-B88E-2840-A125-1D934CAF39F5}"/>
                </a:ext>
              </a:extLst>
            </p:cNvPr>
            <p:cNvSpPr txBox="1">
              <a:spLocks/>
            </p:cNvSpPr>
            <p:nvPr/>
          </p:nvSpPr>
          <p:spPr>
            <a:xfrm>
              <a:off x="2815587" y="2532359"/>
              <a:ext cx="714600" cy="528000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-US" altLang="ko-KR" dirty="0">
                  <a:latin typeface="Audiowide" panose="02000503000000020004" pitchFamily="2" charset="0"/>
                </a:rPr>
                <a:t>82</a:t>
              </a:r>
              <a:r>
                <a:rPr lang="en" dirty="0">
                  <a:latin typeface="Audiowide" panose="02000503000000020004" pitchFamily="2" charset="0"/>
                </a:rPr>
                <a:t>%</a:t>
              </a:r>
            </a:p>
          </p:txBody>
        </p:sp>
        <p:sp>
          <p:nvSpPr>
            <p:cNvPr id="94" name="Google Shape;2298;p46">
              <a:extLst>
                <a:ext uri="{FF2B5EF4-FFF2-40B4-BE49-F238E27FC236}">
                  <a16:creationId xmlns:a16="http://schemas.microsoft.com/office/drawing/2014/main" id="{89596952-36BD-D24B-B369-9D2112524A23}"/>
                </a:ext>
              </a:extLst>
            </p:cNvPr>
            <p:cNvSpPr/>
            <p:nvPr/>
          </p:nvSpPr>
          <p:spPr>
            <a:xfrm rot="16200000" flipH="1">
              <a:off x="2261799" y="1918051"/>
              <a:ext cx="1761404" cy="1761719"/>
            </a:xfrm>
            <a:prstGeom prst="blockArc">
              <a:avLst>
                <a:gd name="adj1" fmla="val 13040380"/>
                <a:gd name="adj2" fmla="val 10860307"/>
                <a:gd name="adj3" fmla="val 3235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/>
                </a:solidFill>
              </a:endParaRPr>
            </a:p>
          </p:txBody>
        </p:sp>
      </p:grpSp>
      <p:sp>
        <p:nvSpPr>
          <p:cNvPr id="97" name="TextBox 96">
            <a:extLst>
              <a:ext uri="{FF2B5EF4-FFF2-40B4-BE49-F238E27FC236}">
                <a16:creationId xmlns:a16="http://schemas.microsoft.com/office/drawing/2014/main" id="{B88CF763-EF3B-B24B-8380-C0E08534ED75}"/>
              </a:ext>
            </a:extLst>
          </p:cNvPr>
          <p:cNvSpPr txBox="1"/>
          <p:nvPr/>
        </p:nvSpPr>
        <p:spPr>
          <a:xfrm>
            <a:off x="951765" y="4338085"/>
            <a:ext cx="2664824" cy="584775"/>
          </a:xfrm>
          <a:prstGeom prst="rect">
            <a:avLst/>
          </a:prstGeom>
          <a:solidFill>
            <a:srgbClr val="22262C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  <a:cs typeface="CAFE24 SSURROUND AIR" pitchFamily="2" charset="-127"/>
              </a:rPr>
              <a:t>884</a:t>
            </a:r>
            <a:r>
              <a:rPr lang="ko-KR" altLang="en-US" sz="1600" dirty="0">
                <a:solidFill>
                  <a:schemeClr val="bg1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  <a:cs typeface="CAFE24 SSURROUND AIR" pitchFamily="2" charset="-127"/>
              </a:rPr>
              <a:t>장 </a:t>
            </a:r>
            <a:r>
              <a:rPr lang="en-US" altLang="ko-KR" sz="1600" dirty="0">
                <a:solidFill>
                  <a:schemeClr val="bg1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  <a:cs typeface="CAFE24 SSURROUND AIR" pitchFamily="2" charset="-127"/>
              </a:rPr>
              <a:t>/ 1075</a:t>
            </a:r>
            <a:r>
              <a:rPr lang="ko-KR" altLang="en-US" sz="1600" dirty="0">
                <a:solidFill>
                  <a:schemeClr val="bg1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  <a:cs typeface="CAFE24 SSURROUND AIR" pitchFamily="2" charset="-127"/>
              </a:rPr>
              <a:t>장 </a:t>
            </a:r>
            <a:endParaRPr lang="en-US" altLang="ko-KR" sz="1600" dirty="0">
              <a:solidFill>
                <a:schemeClr val="bg1"/>
              </a:solidFill>
              <a:latin typeface="Elice DigitalBaeum" panose="020B0600000101010101" pitchFamily="34" charset="-127"/>
              <a:ea typeface="Elice DigitalBaeum" panose="020B0600000101010101" pitchFamily="34" charset="-127"/>
              <a:cs typeface="CAFE24 SSURROUND AIR" pitchFamily="2" charset="-127"/>
            </a:endParaRPr>
          </a:p>
          <a:p>
            <a:pPr algn="ctr"/>
            <a:r>
              <a:rPr lang="ko-KR" altLang="en-US" sz="1600" dirty="0">
                <a:solidFill>
                  <a:schemeClr val="accent4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  <a:cs typeface="CAFE24 SSURROUND AIR" pitchFamily="2" charset="-127"/>
              </a:rPr>
              <a:t>포즈 </a:t>
            </a:r>
            <a:r>
              <a:rPr lang="ko-KR" altLang="en-US" sz="1600" dirty="0" err="1">
                <a:solidFill>
                  <a:schemeClr val="accent4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  <a:cs typeface="CAFE24 SSURROUND AIR" pitchFamily="2" charset="-127"/>
              </a:rPr>
              <a:t>에스티메이션</a:t>
            </a:r>
            <a:r>
              <a:rPr lang="ko-KR" altLang="en-US" sz="1600" dirty="0">
                <a:solidFill>
                  <a:schemeClr val="accent4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  <a:cs typeface="CAFE24 SSURROUND AIR" pitchFamily="2" charset="-127"/>
              </a:rPr>
              <a:t> </a:t>
            </a:r>
            <a:r>
              <a:rPr lang="ko-KR" altLang="en-US" sz="1600" dirty="0">
                <a:solidFill>
                  <a:schemeClr val="bg1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  <a:cs typeface="CAFE24 SSURROUND AIR" pitchFamily="2" charset="-127"/>
              </a:rPr>
              <a:t>성공</a:t>
            </a:r>
          </a:p>
        </p:txBody>
      </p:sp>
    </p:spTree>
    <p:extLst>
      <p:ext uri="{BB962C8B-B14F-4D97-AF65-F5344CB8AC3E}">
        <p14:creationId xmlns:p14="http://schemas.microsoft.com/office/powerpoint/2010/main" val="4042925648"/>
      </p:ext>
    </p:extLst>
  </p:cSld>
  <p:clrMapOvr>
    <a:masterClrMapping/>
  </p:clrMapOvr>
  <p:transition spd="slow">
    <p:push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92;p22">
            <a:extLst>
              <a:ext uri="{FF2B5EF4-FFF2-40B4-BE49-F238E27FC236}">
                <a16:creationId xmlns:a16="http://schemas.microsoft.com/office/drawing/2014/main" id="{405841A3-ECE8-424C-BBFA-8E7F8B83741D}"/>
              </a:ext>
            </a:extLst>
          </p:cNvPr>
          <p:cNvSpPr txBox="1">
            <a:spLocks/>
          </p:cNvSpPr>
          <p:nvPr/>
        </p:nvSpPr>
        <p:spPr>
          <a:xfrm>
            <a:off x="3284538" y="1906620"/>
            <a:ext cx="2285999" cy="10214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Unica One"/>
              <a:buNone/>
              <a:defRPr sz="3000" b="0" i="0" u="none" strike="noStrike" cap="none">
                <a:solidFill>
                  <a:schemeClr val="accent1"/>
                </a:solidFill>
                <a:latin typeface="Unica One"/>
                <a:ea typeface="Unica One"/>
                <a:cs typeface="Unica One"/>
                <a:sym typeface="Unic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accent2"/>
                </a:solidFill>
                <a:latin typeface="Audiowide" panose="02000503000000020004" pitchFamily="2" charset="0"/>
              </a:rPr>
              <a:t>SWING </a:t>
            </a:r>
          </a:p>
          <a:p>
            <a:pPr algn="ctr"/>
            <a:r>
              <a:rPr lang="en-US" dirty="0">
                <a:solidFill>
                  <a:schemeClr val="accent2"/>
                </a:solidFill>
                <a:latin typeface="Audiowide" panose="02000503000000020004" pitchFamily="2" charset="0"/>
              </a:rPr>
              <a:t>MASTER</a:t>
            </a: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8646C3C2-63A4-EA4D-AD0A-217F5997BF9C}"/>
              </a:ext>
            </a:extLst>
          </p:cNvPr>
          <p:cNvCxnSpPr>
            <a:cxnSpLocks/>
          </p:cNvCxnSpPr>
          <p:nvPr/>
        </p:nvCxnSpPr>
        <p:spPr>
          <a:xfrm>
            <a:off x="0" y="2824163"/>
            <a:ext cx="5369668" cy="0"/>
          </a:xfrm>
          <a:prstGeom prst="line">
            <a:avLst/>
          </a:prstGeom>
          <a:ln w="19050">
            <a:solidFill>
              <a:schemeClr val="accent6">
                <a:lumMod val="10000"/>
                <a:lumOff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FE80893-8D73-8B41-8EBF-EB55FBE2F55E}"/>
              </a:ext>
            </a:extLst>
          </p:cNvPr>
          <p:cNvSpPr txBox="1"/>
          <p:nvPr/>
        </p:nvSpPr>
        <p:spPr>
          <a:xfrm>
            <a:off x="3583172" y="2929452"/>
            <a:ext cx="177563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solidFill>
                  <a:schemeClr val="accent6">
                    <a:lumMod val="10000"/>
                    <a:lumOff val="90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  <a:cs typeface="CAFE24 SSURROUND AIR" pitchFamily="2" charset="-127"/>
              </a:rPr>
              <a:t>문제점과</a:t>
            </a:r>
            <a:endParaRPr lang="en-US" altLang="ko-KR" sz="2000" dirty="0">
              <a:solidFill>
                <a:schemeClr val="accent6">
                  <a:lumMod val="10000"/>
                  <a:lumOff val="90000"/>
                </a:schemeClr>
              </a:solidFill>
              <a:latin typeface="Elice DigitalBaeum" panose="020B0600000101010101" pitchFamily="34" charset="-127"/>
              <a:ea typeface="Elice DigitalBaeum" panose="020B0600000101010101" pitchFamily="34" charset="-127"/>
              <a:cs typeface="CAFE24 SSURROUND AIR" pitchFamily="2" charset="-127"/>
            </a:endParaRPr>
          </a:p>
          <a:p>
            <a:pPr algn="ctr"/>
            <a:r>
              <a:rPr lang="ko-KR" altLang="en-US" sz="2000" dirty="0">
                <a:solidFill>
                  <a:schemeClr val="accent6">
                    <a:lumMod val="10000"/>
                    <a:lumOff val="90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  <a:cs typeface="CAFE24 SSURROUND AIR" pitchFamily="2" charset="-127"/>
              </a:rPr>
              <a:t>해결방안</a:t>
            </a:r>
            <a:endParaRPr lang="ko-Kore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5572989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FC1A8075-2580-2E40-85B9-58F77A0D5659}"/>
              </a:ext>
            </a:extLst>
          </p:cNvPr>
          <p:cNvSpPr/>
          <p:nvPr/>
        </p:nvSpPr>
        <p:spPr>
          <a:xfrm>
            <a:off x="-161333" y="268402"/>
            <a:ext cx="1860209" cy="491376"/>
          </a:xfrm>
          <a:prstGeom prst="rect">
            <a:avLst/>
          </a:prstGeom>
          <a:noFill/>
          <a:ln>
            <a:solidFill>
              <a:schemeClr val="accent6">
                <a:lumMod val="10000"/>
                <a:lumOff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2085032-6DC4-4441-AE25-F34112A649D5}"/>
              </a:ext>
            </a:extLst>
          </p:cNvPr>
          <p:cNvSpPr txBox="1"/>
          <p:nvPr/>
        </p:nvSpPr>
        <p:spPr>
          <a:xfrm>
            <a:off x="-127319" y="339034"/>
            <a:ext cx="19104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800" b="1" dirty="0">
                <a:solidFill>
                  <a:schemeClr val="accent6">
                    <a:lumMod val="10000"/>
                    <a:lumOff val="90000"/>
                  </a:schemeClr>
                </a:solidFill>
                <a:latin typeface="WemakepriceOTF SemiBold" panose="020B0600000101010101" pitchFamily="34" charset="-127"/>
                <a:ea typeface="WemakepriceOTF SemiBold" panose="020B0600000101010101" pitchFamily="34" charset="-127"/>
                <a:cs typeface="CAFE24 SSURROUND AIR" pitchFamily="2" charset="-127"/>
              </a:rPr>
              <a:t>문제점과 해결방안</a:t>
            </a:r>
            <a:endParaRPr lang="ko-Kore-KR" altLang="en-US" sz="1800" b="1" dirty="0">
              <a:latin typeface="WemakepriceOTF SemiBold" panose="020B0600000101010101" pitchFamily="34" charset="-127"/>
              <a:ea typeface="WemakepriceOTF SemiBold" panose="020B0600000101010101" pitchFamily="34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C9F8758-8A7D-064D-8FDC-769F1FA41CF6}"/>
              </a:ext>
            </a:extLst>
          </p:cNvPr>
          <p:cNvGrpSpPr/>
          <p:nvPr/>
        </p:nvGrpSpPr>
        <p:grpSpPr>
          <a:xfrm>
            <a:off x="713306" y="2038894"/>
            <a:ext cx="2490557" cy="2684185"/>
            <a:chOff x="543094" y="1556350"/>
            <a:chExt cx="2511961" cy="2707253"/>
          </a:xfrm>
        </p:grpSpPr>
        <p:sp>
          <p:nvSpPr>
            <p:cNvPr id="60" name="Google Shape;5097;p35">
              <a:extLst>
                <a:ext uri="{FF2B5EF4-FFF2-40B4-BE49-F238E27FC236}">
                  <a16:creationId xmlns:a16="http://schemas.microsoft.com/office/drawing/2014/main" id="{8B72CDBA-D568-864A-8883-2C168CD05C0F}"/>
                </a:ext>
              </a:extLst>
            </p:cNvPr>
            <p:cNvSpPr/>
            <p:nvPr/>
          </p:nvSpPr>
          <p:spPr>
            <a:xfrm>
              <a:off x="1724601" y="3238055"/>
              <a:ext cx="1330454" cy="863126"/>
            </a:xfrm>
            <a:custGeom>
              <a:avLst/>
              <a:gdLst/>
              <a:ahLst/>
              <a:cxnLst/>
              <a:rect l="l" t="t" r="r" b="b"/>
              <a:pathLst>
                <a:path w="42240" h="27403" extrusionOk="0">
                  <a:moveTo>
                    <a:pt x="41434" y="0"/>
                  </a:moveTo>
                  <a:cubicBezTo>
                    <a:pt x="41405" y="0"/>
                    <a:pt x="41376" y="1"/>
                    <a:pt x="41346" y="4"/>
                  </a:cubicBezTo>
                  <a:lnTo>
                    <a:pt x="18372" y="2345"/>
                  </a:lnTo>
                  <a:cubicBezTo>
                    <a:pt x="18151" y="2366"/>
                    <a:pt x="17948" y="2470"/>
                    <a:pt x="17796" y="2621"/>
                  </a:cubicBezTo>
                  <a:lnTo>
                    <a:pt x="17792" y="2621"/>
                  </a:lnTo>
                  <a:cubicBezTo>
                    <a:pt x="17603" y="2804"/>
                    <a:pt x="17482" y="3063"/>
                    <a:pt x="17482" y="3335"/>
                  </a:cubicBezTo>
                  <a:lnTo>
                    <a:pt x="17482" y="4907"/>
                  </a:lnTo>
                  <a:cubicBezTo>
                    <a:pt x="17482" y="5401"/>
                    <a:pt x="17827" y="6004"/>
                    <a:pt x="18258" y="6249"/>
                  </a:cubicBezTo>
                  <a:lnTo>
                    <a:pt x="20396" y="7483"/>
                  </a:lnTo>
                  <a:lnTo>
                    <a:pt x="780" y="18807"/>
                  </a:lnTo>
                  <a:cubicBezTo>
                    <a:pt x="563" y="18927"/>
                    <a:pt x="370" y="19141"/>
                    <a:pt x="225" y="19386"/>
                  </a:cubicBezTo>
                  <a:cubicBezTo>
                    <a:pt x="83" y="19631"/>
                    <a:pt x="1" y="19903"/>
                    <a:pt x="1" y="20151"/>
                  </a:cubicBezTo>
                  <a:lnTo>
                    <a:pt x="1" y="21720"/>
                  </a:lnTo>
                  <a:cubicBezTo>
                    <a:pt x="1" y="22217"/>
                    <a:pt x="349" y="22817"/>
                    <a:pt x="780" y="23065"/>
                  </a:cubicBezTo>
                  <a:lnTo>
                    <a:pt x="7972" y="27219"/>
                  </a:lnTo>
                  <a:cubicBezTo>
                    <a:pt x="8187" y="27343"/>
                    <a:pt x="8459" y="27402"/>
                    <a:pt x="8742" y="27402"/>
                  </a:cubicBezTo>
                  <a:cubicBezTo>
                    <a:pt x="9021" y="27402"/>
                    <a:pt x="9304" y="27337"/>
                    <a:pt x="9514" y="27216"/>
                  </a:cubicBezTo>
                  <a:lnTo>
                    <a:pt x="32043" y="14206"/>
                  </a:lnTo>
                  <a:lnTo>
                    <a:pt x="37094" y="17123"/>
                  </a:lnTo>
                  <a:cubicBezTo>
                    <a:pt x="37223" y="17198"/>
                    <a:pt x="37355" y="17233"/>
                    <a:pt x="37481" y="17233"/>
                  </a:cubicBezTo>
                  <a:cubicBezTo>
                    <a:pt x="37624" y="17233"/>
                    <a:pt x="37758" y="17187"/>
                    <a:pt x="37871" y="17103"/>
                  </a:cubicBezTo>
                  <a:cubicBezTo>
                    <a:pt x="37987" y="17017"/>
                    <a:pt x="38081" y="16883"/>
                    <a:pt x="38132" y="16717"/>
                  </a:cubicBezTo>
                  <a:lnTo>
                    <a:pt x="41983" y="4128"/>
                  </a:lnTo>
                  <a:cubicBezTo>
                    <a:pt x="42122" y="3652"/>
                    <a:pt x="42239" y="2873"/>
                    <a:pt x="42239" y="2384"/>
                  </a:cubicBezTo>
                  <a:lnTo>
                    <a:pt x="42239" y="811"/>
                  </a:lnTo>
                  <a:cubicBezTo>
                    <a:pt x="42239" y="639"/>
                    <a:pt x="42190" y="484"/>
                    <a:pt x="42104" y="356"/>
                  </a:cubicBezTo>
                  <a:cubicBezTo>
                    <a:pt x="41964" y="137"/>
                    <a:pt x="41718" y="0"/>
                    <a:pt x="4143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5099;p35">
              <a:extLst>
                <a:ext uri="{FF2B5EF4-FFF2-40B4-BE49-F238E27FC236}">
                  <a16:creationId xmlns:a16="http://schemas.microsoft.com/office/drawing/2014/main" id="{3811E1C1-64D0-B542-8919-ADF6515928F5}"/>
                </a:ext>
              </a:extLst>
            </p:cNvPr>
            <p:cNvSpPr/>
            <p:nvPr/>
          </p:nvSpPr>
          <p:spPr>
            <a:xfrm>
              <a:off x="2275236" y="3320609"/>
              <a:ext cx="183473" cy="153141"/>
            </a:xfrm>
            <a:custGeom>
              <a:avLst/>
              <a:gdLst/>
              <a:ahLst/>
              <a:cxnLst/>
              <a:rect l="l" t="t" r="r" b="b"/>
              <a:pathLst>
                <a:path w="5825" h="4862" extrusionOk="0">
                  <a:moveTo>
                    <a:pt x="310" y="0"/>
                  </a:moveTo>
                  <a:cubicBezTo>
                    <a:pt x="276" y="31"/>
                    <a:pt x="245" y="70"/>
                    <a:pt x="214" y="103"/>
                  </a:cubicBezTo>
                  <a:cubicBezTo>
                    <a:pt x="83" y="276"/>
                    <a:pt x="0" y="490"/>
                    <a:pt x="0" y="714"/>
                  </a:cubicBezTo>
                  <a:lnTo>
                    <a:pt x="0" y="2286"/>
                  </a:lnTo>
                  <a:cubicBezTo>
                    <a:pt x="0" y="2780"/>
                    <a:pt x="345" y="3383"/>
                    <a:pt x="776" y="3628"/>
                  </a:cubicBezTo>
                  <a:lnTo>
                    <a:pt x="2914" y="4862"/>
                  </a:lnTo>
                  <a:lnTo>
                    <a:pt x="5824" y="3179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5101;p35">
              <a:extLst>
                <a:ext uri="{FF2B5EF4-FFF2-40B4-BE49-F238E27FC236}">
                  <a16:creationId xmlns:a16="http://schemas.microsoft.com/office/drawing/2014/main" id="{CF046868-1043-0846-A4AF-691543C98924}"/>
                </a:ext>
              </a:extLst>
            </p:cNvPr>
            <p:cNvSpPr/>
            <p:nvPr/>
          </p:nvSpPr>
          <p:spPr>
            <a:xfrm>
              <a:off x="2733868" y="3579611"/>
              <a:ext cx="183567" cy="201301"/>
            </a:xfrm>
            <a:custGeom>
              <a:avLst/>
              <a:gdLst/>
              <a:ahLst/>
              <a:cxnLst/>
              <a:rect l="l" t="t" r="r" b="b"/>
              <a:pathLst>
                <a:path w="5828" h="6391" extrusionOk="0">
                  <a:moveTo>
                    <a:pt x="0" y="1"/>
                  </a:moveTo>
                  <a:lnTo>
                    <a:pt x="0" y="3362"/>
                  </a:lnTo>
                  <a:lnTo>
                    <a:pt x="3851" y="5587"/>
                  </a:lnTo>
                  <a:lnTo>
                    <a:pt x="5051" y="6279"/>
                  </a:lnTo>
                  <a:cubicBezTo>
                    <a:pt x="5134" y="6328"/>
                    <a:pt x="5220" y="6359"/>
                    <a:pt x="5303" y="6376"/>
                  </a:cubicBezTo>
                  <a:cubicBezTo>
                    <a:pt x="5352" y="6387"/>
                    <a:pt x="5396" y="6390"/>
                    <a:pt x="5438" y="6390"/>
                  </a:cubicBezTo>
                  <a:cubicBezTo>
                    <a:pt x="5575" y="6390"/>
                    <a:pt x="5699" y="6349"/>
                    <a:pt x="5807" y="6273"/>
                  </a:cubicBezTo>
                  <a:cubicBezTo>
                    <a:pt x="5813" y="6269"/>
                    <a:pt x="5820" y="6263"/>
                    <a:pt x="5828" y="6259"/>
                  </a:cubicBezTo>
                  <a:lnTo>
                    <a:pt x="5828" y="336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" name="Google Shape;5102;p35">
              <a:extLst>
                <a:ext uri="{FF2B5EF4-FFF2-40B4-BE49-F238E27FC236}">
                  <a16:creationId xmlns:a16="http://schemas.microsoft.com/office/drawing/2014/main" id="{F93EAB42-322D-8945-881F-0029C86E0662}"/>
                </a:ext>
              </a:extLst>
            </p:cNvPr>
            <p:cNvSpPr/>
            <p:nvPr/>
          </p:nvSpPr>
          <p:spPr>
            <a:xfrm>
              <a:off x="1368260" y="3848056"/>
              <a:ext cx="733986" cy="415547"/>
            </a:xfrm>
            <a:custGeom>
              <a:avLst/>
              <a:gdLst/>
              <a:ahLst/>
              <a:cxnLst/>
              <a:rect l="l" t="t" r="r" b="b"/>
              <a:pathLst>
                <a:path w="23303" h="13193" extrusionOk="0">
                  <a:moveTo>
                    <a:pt x="23302" y="1"/>
                  </a:moveTo>
                  <a:lnTo>
                    <a:pt x="773" y="13006"/>
                  </a:lnTo>
                  <a:cubicBezTo>
                    <a:pt x="563" y="13127"/>
                    <a:pt x="280" y="13192"/>
                    <a:pt x="1" y="13192"/>
                  </a:cubicBezTo>
                  <a:lnTo>
                    <a:pt x="1" y="13192"/>
                  </a:lnTo>
                  <a:cubicBezTo>
                    <a:pt x="280" y="13192"/>
                    <a:pt x="563" y="13127"/>
                    <a:pt x="773" y="13006"/>
                  </a:cubicBezTo>
                  <a:lnTo>
                    <a:pt x="2330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5103;p35">
              <a:extLst>
                <a:ext uri="{FF2B5EF4-FFF2-40B4-BE49-F238E27FC236}">
                  <a16:creationId xmlns:a16="http://schemas.microsoft.com/office/drawing/2014/main" id="{5733EA8D-5AC0-C040-A80F-F43CB25BFF0F}"/>
                </a:ext>
              </a:extLst>
            </p:cNvPr>
            <p:cNvSpPr/>
            <p:nvPr/>
          </p:nvSpPr>
          <p:spPr>
            <a:xfrm>
              <a:off x="1999918" y="3579611"/>
              <a:ext cx="733986" cy="521567"/>
            </a:xfrm>
            <a:custGeom>
              <a:avLst/>
              <a:gdLst/>
              <a:ahLst/>
              <a:cxnLst/>
              <a:rect l="l" t="t" r="r" b="b"/>
              <a:pathLst>
                <a:path w="23303" h="16559" extrusionOk="0">
                  <a:moveTo>
                    <a:pt x="23302" y="1"/>
                  </a:moveTo>
                  <a:lnTo>
                    <a:pt x="1" y="13455"/>
                  </a:lnTo>
                  <a:lnTo>
                    <a:pt x="1" y="16558"/>
                  </a:lnTo>
                  <a:cubicBezTo>
                    <a:pt x="280" y="16558"/>
                    <a:pt x="563" y="16493"/>
                    <a:pt x="773" y="16372"/>
                  </a:cubicBezTo>
                  <a:lnTo>
                    <a:pt x="23302" y="3367"/>
                  </a:lnTo>
                  <a:lnTo>
                    <a:pt x="2330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5104;p35">
              <a:extLst>
                <a:ext uri="{FF2B5EF4-FFF2-40B4-BE49-F238E27FC236}">
                  <a16:creationId xmlns:a16="http://schemas.microsoft.com/office/drawing/2014/main" id="{57D3C20B-8E86-124E-80E3-5712FD6FB7B2}"/>
                </a:ext>
              </a:extLst>
            </p:cNvPr>
            <p:cNvSpPr/>
            <p:nvPr/>
          </p:nvSpPr>
          <p:spPr>
            <a:xfrm>
              <a:off x="2917403" y="3249268"/>
              <a:ext cx="137644" cy="527489"/>
            </a:xfrm>
            <a:custGeom>
              <a:avLst/>
              <a:gdLst/>
              <a:ahLst/>
              <a:cxnLst/>
              <a:rect l="l" t="t" r="r" b="b"/>
              <a:pathLst>
                <a:path w="4370" h="16747" extrusionOk="0">
                  <a:moveTo>
                    <a:pt x="4234" y="0"/>
                  </a:moveTo>
                  <a:lnTo>
                    <a:pt x="1" y="13850"/>
                  </a:lnTo>
                  <a:lnTo>
                    <a:pt x="1" y="13855"/>
                  </a:lnTo>
                  <a:lnTo>
                    <a:pt x="1" y="16747"/>
                  </a:lnTo>
                  <a:cubicBezTo>
                    <a:pt x="117" y="16661"/>
                    <a:pt x="211" y="16527"/>
                    <a:pt x="262" y="16361"/>
                  </a:cubicBezTo>
                  <a:lnTo>
                    <a:pt x="4113" y="3772"/>
                  </a:lnTo>
                  <a:cubicBezTo>
                    <a:pt x="4252" y="3296"/>
                    <a:pt x="4369" y="2517"/>
                    <a:pt x="4369" y="2028"/>
                  </a:cubicBezTo>
                  <a:lnTo>
                    <a:pt x="4369" y="455"/>
                  </a:lnTo>
                  <a:cubicBezTo>
                    <a:pt x="4369" y="283"/>
                    <a:pt x="4320" y="128"/>
                    <a:pt x="42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5106;p35">
              <a:extLst>
                <a:ext uri="{FF2B5EF4-FFF2-40B4-BE49-F238E27FC236}">
                  <a16:creationId xmlns:a16="http://schemas.microsoft.com/office/drawing/2014/main" id="{A445391F-230F-A94A-88A5-32279BDE77CF}"/>
                </a:ext>
              </a:extLst>
            </p:cNvPr>
            <p:cNvSpPr/>
            <p:nvPr/>
          </p:nvSpPr>
          <p:spPr>
            <a:xfrm>
              <a:off x="2809766" y="1683284"/>
              <a:ext cx="239696" cy="236987"/>
            </a:xfrm>
            <a:custGeom>
              <a:avLst/>
              <a:gdLst/>
              <a:ahLst/>
              <a:cxnLst/>
              <a:rect l="l" t="t" r="r" b="b"/>
              <a:pathLst>
                <a:path w="7610" h="7524" extrusionOk="0">
                  <a:moveTo>
                    <a:pt x="928" y="0"/>
                  </a:moveTo>
                  <a:cubicBezTo>
                    <a:pt x="625" y="0"/>
                    <a:pt x="316" y="18"/>
                    <a:pt x="0" y="55"/>
                  </a:cubicBezTo>
                  <a:cubicBezTo>
                    <a:pt x="420" y="1062"/>
                    <a:pt x="686" y="2241"/>
                    <a:pt x="779" y="3578"/>
                  </a:cubicBezTo>
                  <a:lnTo>
                    <a:pt x="7610" y="7523"/>
                  </a:lnTo>
                  <a:cubicBezTo>
                    <a:pt x="7368" y="4269"/>
                    <a:pt x="6079" y="1961"/>
                    <a:pt x="4117" y="820"/>
                  </a:cubicBezTo>
                  <a:lnTo>
                    <a:pt x="3965" y="731"/>
                  </a:lnTo>
                  <a:cubicBezTo>
                    <a:pt x="3074" y="250"/>
                    <a:pt x="2050" y="0"/>
                    <a:pt x="928" y="0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5107;p35">
              <a:extLst>
                <a:ext uri="{FF2B5EF4-FFF2-40B4-BE49-F238E27FC236}">
                  <a16:creationId xmlns:a16="http://schemas.microsoft.com/office/drawing/2014/main" id="{4DBE5662-EA0C-6341-87B7-15CF1A4D2440}"/>
                </a:ext>
              </a:extLst>
            </p:cNvPr>
            <p:cNvSpPr/>
            <p:nvPr/>
          </p:nvSpPr>
          <p:spPr>
            <a:xfrm>
              <a:off x="2809766" y="1683252"/>
              <a:ext cx="239696" cy="237019"/>
            </a:xfrm>
            <a:custGeom>
              <a:avLst/>
              <a:gdLst/>
              <a:ahLst/>
              <a:cxnLst/>
              <a:rect l="l" t="t" r="r" b="b"/>
              <a:pathLst>
                <a:path w="7610" h="7525" extrusionOk="0">
                  <a:moveTo>
                    <a:pt x="934" y="0"/>
                  </a:moveTo>
                  <a:cubicBezTo>
                    <a:pt x="631" y="0"/>
                    <a:pt x="320" y="21"/>
                    <a:pt x="0" y="56"/>
                  </a:cubicBezTo>
                  <a:cubicBezTo>
                    <a:pt x="324" y="835"/>
                    <a:pt x="559" y="1714"/>
                    <a:pt x="689" y="2694"/>
                  </a:cubicBezTo>
                  <a:lnTo>
                    <a:pt x="1172" y="3807"/>
                  </a:lnTo>
                  <a:lnTo>
                    <a:pt x="1248" y="3853"/>
                  </a:lnTo>
                  <a:lnTo>
                    <a:pt x="1993" y="2731"/>
                  </a:lnTo>
                  <a:cubicBezTo>
                    <a:pt x="2066" y="2621"/>
                    <a:pt x="2190" y="2562"/>
                    <a:pt x="2314" y="2562"/>
                  </a:cubicBezTo>
                  <a:cubicBezTo>
                    <a:pt x="2379" y="2562"/>
                    <a:pt x="2445" y="2580"/>
                    <a:pt x="2500" y="2611"/>
                  </a:cubicBezTo>
                  <a:lnTo>
                    <a:pt x="4351" y="3680"/>
                  </a:lnTo>
                  <a:cubicBezTo>
                    <a:pt x="4523" y="3780"/>
                    <a:pt x="4589" y="4004"/>
                    <a:pt x="4503" y="4179"/>
                  </a:cubicBezTo>
                  <a:lnTo>
                    <a:pt x="3907" y="5387"/>
                  </a:lnTo>
                  <a:lnTo>
                    <a:pt x="7610" y="7524"/>
                  </a:lnTo>
                  <a:cubicBezTo>
                    <a:pt x="7368" y="4270"/>
                    <a:pt x="6079" y="1962"/>
                    <a:pt x="4117" y="821"/>
                  </a:cubicBezTo>
                  <a:lnTo>
                    <a:pt x="3965" y="732"/>
                  </a:lnTo>
                  <a:cubicBezTo>
                    <a:pt x="3075" y="253"/>
                    <a:pt x="2055" y="0"/>
                    <a:pt x="9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5108;p35">
              <a:extLst>
                <a:ext uri="{FF2B5EF4-FFF2-40B4-BE49-F238E27FC236}">
                  <a16:creationId xmlns:a16="http://schemas.microsoft.com/office/drawing/2014/main" id="{27A93E4D-56A2-074D-AA19-B0AD7B850022}"/>
                </a:ext>
              </a:extLst>
            </p:cNvPr>
            <p:cNvSpPr/>
            <p:nvPr/>
          </p:nvSpPr>
          <p:spPr>
            <a:xfrm>
              <a:off x="2853956" y="1875700"/>
              <a:ext cx="164102" cy="114619"/>
            </a:xfrm>
            <a:custGeom>
              <a:avLst/>
              <a:gdLst/>
              <a:ahLst/>
              <a:cxnLst/>
              <a:rect l="l" t="t" r="r" b="b"/>
              <a:pathLst>
                <a:path w="5210" h="3639" extrusionOk="0">
                  <a:moveTo>
                    <a:pt x="986" y="1"/>
                  </a:moveTo>
                  <a:lnTo>
                    <a:pt x="0" y="2442"/>
                  </a:lnTo>
                  <a:cubicBezTo>
                    <a:pt x="145" y="2718"/>
                    <a:pt x="1896" y="3090"/>
                    <a:pt x="1996" y="3411"/>
                  </a:cubicBezTo>
                  <a:cubicBezTo>
                    <a:pt x="2040" y="3553"/>
                    <a:pt x="2155" y="3638"/>
                    <a:pt x="2285" y="3638"/>
                  </a:cubicBezTo>
                  <a:cubicBezTo>
                    <a:pt x="2329" y="3638"/>
                    <a:pt x="2375" y="3628"/>
                    <a:pt x="2421" y="3607"/>
                  </a:cubicBezTo>
                  <a:lnTo>
                    <a:pt x="4979" y="2455"/>
                  </a:lnTo>
                  <a:cubicBezTo>
                    <a:pt x="5031" y="2432"/>
                    <a:pt x="5079" y="2423"/>
                    <a:pt x="5122" y="2423"/>
                  </a:cubicBezTo>
                  <a:cubicBezTo>
                    <a:pt x="5154" y="2423"/>
                    <a:pt x="5183" y="2428"/>
                    <a:pt x="5210" y="2435"/>
                  </a:cubicBezTo>
                  <a:lnTo>
                    <a:pt x="986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5109;p35">
              <a:extLst>
                <a:ext uri="{FF2B5EF4-FFF2-40B4-BE49-F238E27FC236}">
                  <a16:creationId xmlns:a16="http://schemas.microsoft.com/office/drawing/2014/main" id="{6D9219BD-BB8E-D346-8A1F-F0D8CE966860}"/>
                </a:ext>
              </a:extLst>
            </p:cNvPr>
            <p:cNvSpPr/>
            <p:nvPr/>
          </p:nvSpPr>
          <p:spPr>
            <a:xfrm>
              <a:off x="2180513" y="1687158"/>
              <a:ext cx="707780" cy="963792"/>
            </a:xfrm>
            <a:custGeom>
              <a:avLst/>
              <a:gdLst/>
              <a:ahLst/>
              <a:cxnLst/>
              <a:rect l="l" t="t" r="r" b="b"/>
              <a:pathLst>
                <a:path w="22471" h="30599" extrusionOk="0">
                  <a:moveTo>
                    <a:pt x="15095" y="8609"/>
                  </a:moveTo>
                  <a:cubicBezTo>
                    <a:pt x="15124" y="8609"/>
                    <a:pt x="15148" y="8617"/>
                    <a:pt x="15168" y="8635"/>
                  </a:cubicBezTo>
                  <a:cubicBezTo>
                    <a:pt x="15764" y="9170"/>
                    <a:pt x="16089" y="10158"/>
                    <a:pt x="16089" y="11541"/>
                  </a:cubicBezTo>
                  <a:cubicBezTo>
                    <a:pt x="16089" y="14638"/>
                    <a:pt x="13916" y="18403"/>
                    <a:pt x="11237" y="19948"/>
                  </a:cubicBezTo>
                  <a:cubicBezTo>
                    <a:pt x="10422" y="20419"/>
                    <a:pt x="9701" y="20645"/>
                    <a:pt x="9093" y="20645"/>
                  </a:cubicBezTo>
                  <a:cubicBezTo>
                    <a:pt x="8780" y="20645"/>
                    <a:pt x="8496" y="20585"/>
                    <a:pt x="8245" y="20469"/>
                  </a:cubicBezTo>
                  <a:cubicBezTo>
                    <a:pt x="7399" y="20075"/>
                    <a:pt x="14056" y="8609"/>
                    <a:pt x="15095" y="8609"/>
                  </a:cubicBezTo>
                  <a:close/>
                  <a:moveTo>
                    <a:pt x="18070" y="1"/>
                  </a:moveTo>
                  <a:cubicBezTo>
                    <a:pt x="17944" y="1"/>
                    <a:pt x="17820" y="61"/>
                    <a:pt x="17747" y="170"/>
                  </a:cubicBezTo>
                  <a:lnTo>
                    <a:pt x="15623" y="3363"/>
                  </a:lnTo>
                  <a:cubicBezTo>
                    <a:pt x="15515" y="3525"/>
                    <a:pt x="15273" y="3642"/>
                    <a:pt x="15078" y="3642"/>
                  </a:cubicBezTo>
                  <a:cubicBezTo>
                    <a:pt x="15074" y="3642"/>
                    <a:pt x="15071" y="3642"/>
                    <a:pt x="15068" y="3642"/>
                  </a:cubicBezTo>
                  <a:cubicBezTo>
                    <a:pt x="15022" y="3640"/>
                    <a:pt x="14977" y="3640"/>
                    <a:pt x="14931" y="3640"/>
                  </a:cubicBezTo>
                  <a:cubicBezTo>
                    <a:pt x="14733" y="3640"/>
                    <a:pt x="14530" y="3652"/>
                    <a:pt x="14323" y="3676"/>
                  </a:cubicBezTo>
                  <a:lnTo>
                    <a:pt x="14323" y="1339"/>
                  </a:lnTo>
                  <a:lnTo>
                    <a:pt x="12906" y="522"/>
                  </a:lnTo>
                  <a:cubicBezTo>
                    <a:pt x="12878" y="507"/>
                    <a:pt x="12847" y="499"/>
                    <a:pt x="12814" y="499"/>
                  </a:cubicBezTo>
                  <a:cubicBezTo>
                    <a:pt x="12770" y="499"/>
                    <a:pt x="12723" y="513"/>
                    <a:pt x="12672" y="543"/>
                  </a:cubicBezTo>
                  <a:lnTo>
                    <a:pt x="9800" y="2201"/>
                  </a:lnTo>
                  <a:cubicBezTo>
                    <a:pt x="9627" y="2301"/>
                    <a:pt x="9475" y="2539"/>
                    <a:pt x="9458" y="2736"/>
                  </a:cubicBezTo>
                  <a:lnTo>
                    <a:pt x="9168" y="5935"/>
                  </a:lnTo>
                  <a:cubicBezTo>
                    <a:pt x="9151" y="6132"/>
                    <a:pt x="9017" y="6397"/>
                    <a:pt x="8872" y="6531"/>
                  </a:cubicBezTo>
                  <a:cubicBezTo>
                    <a:pt x="8310" y="7045"/>
                    <a:pt x="7779" y="7614"/>
                    <a:pt x="7276" y="8221"/>
                  </a:cubicBezTo>
                  <a:cubicBezTo>
                    <a:pt x="7180" y="8334"/>
                    <a:pt x="7015" y="8404"/>
                    <a:pt x="6860" y="8404"/>
                  </a:cubicBezTo>
                  <a:cubicBezTo>
                    <a:pt x="6808" y="8404"/>
                    <a:pt x="6756" y="8396"/>
                    <a:pt x="6710" y="8379"/>
                  </a:cubicBezTo>
                  <a:lnTo>
                    <a:pt x="4865" y="7735"/>
                  </a:lnTo>
                  <a:cubicBezTo>
                    <a:pt x="4823" y="7720"/>
                    <a:pt x="4778" y="7713"/>
                    <a:pt x="4733" y="7713"/>
                  </a:cubicBezTo>
                  <a:cubicBezTo>
                    <a:pt x="4581" y="7713"/>
                    <a:pt x="4425" y="7795"/>
                    <a:pt x="4348" y="7928"/>
                  </a:cubicBezTo>
                  <a:lnTo>
                    <a:pt x="2234" y="11586"/>
                  </a:lnTo>
                  <a:cubicBezTo>
                    <a:pt x="2137" y="11759"/>
                    <a:pt x="2179" y="12004"/>
                    <a:pt x="2328" y="12131"/>
                  </a:cubicBezTo>
                  <a:lnTo>
                    <a:pt x="3807" y="13406"/>
                  </a:lnTo>
                  <a:cubicBezTo>
                    <a:pt x="3958" y="13535"/>
                    <a:pt x="4020" y="13790"/>
                    <a:pt x="3951" y="13976"/>
                  </a:cubicBezTo>
                  <a:cubicBezTo>
                    <a:pt x="3676" y="14714"/>
                    <a:pt x="3452" y="15462"/>
                    <a:pt x="3286" y="16204"/>
                  </a:cubicBezTo>
                  <a:cubicBezTo>
                    <a:pt x="3245" y="16396"/>
                    <a:pt x="3083" y="16645"/>
                    <a:pt x="2920" y="16758"/>
                  </a:cubicBezTo>
                  <a:lnTo>
                    <a:pt x="293" y="18607"/>
                  </a:lnTo>
                  <a:cubicBezTo>
                    <a:pt x="131" y="18720"/>
                    <a:pt x="0" y="18976"/>
                    <a:pt x="0" y="19172"/>
                  </a:cubicBezTo>
                  <a:lnTo>
                    <a:pt x="0" y="22489"/>
                  </a:lnTo>
                  <a:cubicBezTo>
                    <a:pt x="0" y="22592"/>
                    <a:pt x="41" y="22665"/>
                    <a:pt x="103" y="22703"/>
                  </a:cubicBezTo>
                  <a:lnTo>
                    <a:pt x="3428" y="24624"/>
                  </a:lnTo>
                  <a:lnTo>
                    <a:pt x="2217" y="27071"/>
                  </a:lnTo>
                  <a:cubicBezTo>
                    <a:pt x="2128" y="27247"/>
                    <a:pt x="2196" y="27471"/>
                    <a:pt x="2365" y="27571"/>
                  </a:cubicBezTo>
                  <a:lnTo>
                    <a:pt x="6889" y="30192"/>
                  </a:lnTo>
                  <a:cubicBezTo>
                    <a:pt x="6947" y="30224"/>
                    <a:pt x="7012" y="30240"/>
                    <a:pt x="7076" y="30240"/>
                  </a:cubicBezTo>
                  <a:cubicBezTo>
                    <a:pt x="7202" y="30240"/>
                    <a:pt x="7326" y="30181"/>
                    <a:pt x="7400" y="30071"/>
                  </a:cubicBezTo>
                  <a:lnTo>
                    <a:pt x="9454" y="27971"/>
                  </a:lnTo>
                  <a:cubicBezTo>
                    <a:pt x="9461" y="28064"/>
                    <a:pt x="9502" y="28133"/>
                    <a:pt x="9564" y="28165"/>
                  </a:cubicBezTo>
                  <a:lnTo>
                    <a:pt x="13775" y="30598"/>
                  </a:lnTo>
                  <a:lnTo>
                    <a:pt x="13888" y="27299"/>
                  </a:lnTo>
                  <a:cubicBezTo>
                    <a:pt x="13888" y="27299"/>
                    <a:pt x="12999" y="26150"/>
                    <a:pt x="13016" y="25951"/>
                  </a:cubicBezTo>
                  <a:lnTo>
                    <a:pt x="17606" y="20951"/>
                  </a:lnTo>
                  <a:cubicBezTo>
                    <a:pt x="17649" y="20966"/>
                    <a:pt x="17694" y="20973"/>
                    <a:pt x="17739" y="20973"/>
                  </a:cubicBezTo>
                  <a:cubicBezTo>
                    <a:pt x="17893" y="20973"/>
                    <a:pt x="18048" y="20892"/>
                    <a:pt x="18123" y="20762"/>
                  </a:cubicBezTo>
                  <a:lnTo>
                    <a:pt x="20236" y="17103"/>
                  </a:lnTo>
                  <a:cubicBezTo>
                    <a:pt x="20336" y="16931"/>
                    <a:pt x="20295" y="16686"/>
                    <a:pt x="20144" y="16559"/>
                  </a:cubicBezTo>
                  <a:lnTo>
                    <a:pt x="22178" y="10083"/>
                  </a:lnTo>
                  <a:cubicBezTo>
                    <a:pt x="22340" y="9969"/>
                    <a:pt x="22471" y="9714"/>
                    <a:pt x="22471" y="9517"/>
                  </a:cubicBezTo>
                  <a:lnTo>
                    <a:pt x="22367" y="5993"/>
                  </a:lnTo>
                  <a:lnTo>
                    <a:pt x="22367" y="5990"/>
                  </a:lnTo>
                  <a:cubicBezTo>
                    <a:pt x="22336" y="5972"/>
                    <a:pt x="22299" y="5961"/>
                    <a:pt x="22258" y="5961"/>
                  </a:cubicBezTo>
                  <a:cubicBezTo>
                    <a:pt x="22222" y="5961"/>
                    <a:pt x="22183" y="5969"/>
                    <a:pt x="22143" y="5987"/>
                  </a:cubicBezTo>
                  <a:lnTo>
                    <a:pt x="20257" y="1618"/>
                  </a:lnTo>
                  <a:cubicBezTo>
                    <a:pt x="20343" y="1442"/>
                    <a:pt x="20278" y="1218"/>
                    <a:pt x="20105" y="1118"/>
                  </a:cubicBezTo>
                  <a:lnTo>
                    <a:pt x="18258" y="49"/>
                  </a:lnTo>
                  <a:cubicBezTo>
                    <a:pt x="18199" y="17"/>
                    <a:pt x="18134" y="1"/>
                    <a:pt x="1807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5110;p35">
              <a:extLst>
                <a:ext uri="{FF2B5EF4-FFF2-40B4-BE49-F238E27FC236}">
                  <a16:creationId xmlns:a16="http://schemas.microsoft.com/office/drawing/2014/main" id="{CB085CBB-3736-ED48-B867-D790D6B5B0AF}"/>
                </a:ext>
              </a:extLst>
            </p:cNvPr>
            <p:cNvSpPr/>
            <p:nvPr/>
          </p:nvSpPr>
          <p:spPr>
            <a:xfrm>
              <a:off x="2667713" y="1687189"/>
              <a:ext cx="242184" cy="205175"/>
            </a:xfrm>
            <a:custGeom>
              <a:avLst/>
              <a:gdLst/>
              <a:ahLst/>
              <a:cxnLst/>
              <a:rect l="l" t="t" r="r" b="b"/>
              <a:pathLst>
                <a:path w="7689" h="6514" extrusionOk="0">
                  <a:moveTo>
                    <a:pt x="2599" y="1"/>
                  </a:moveTo>
                  <a:cubicBezTo>
                    <a:pt x="2475" y="1"/>
                    <a:pt x="2352" y="61"/>
                    <a:pt x="2279" y="169"/>
                  </a:cubicBezTo>
                  <a:lnTo>
                    <a:pt x="155" y="3362"/>
                  </a:lnTo>
                  <a:cubicBezTo>
                    <a:pt x="117" y="3421"/>
                    <a:pt x="62" y="3469"/>
                    <a:pt x="0" y="3510"/>
                  </a:cubicBezTo>
                  <a:lnTo>
                    <a:pt x="3030" y="5262"/>
                  </a:lnTo>
                  <a:lnTo>
                    <a:pt x="5196" y="6513"/>
                  </a:lnTo>
                  <a:lnTo>
                    <a:pt x="7031" y="4396"/>
                  </a:lnTo>
                  <a:lnTo>
                    <a:pt x="7602" y="3241"/>
                  </a:lnTo>
                  <a:cubicBezTo>
                    <a:pt x="7689" y="3061"/>
                    <a:pt x="7620" y="2838"/>
                    <a:pt x="7451" y="2741"/>
                  </a:cubicBezTo>
                  <a:lnTo>
                    <a:pt x="4637" y="1117"/>
                  </a:lnTo>
                  <a:lnTo>
                    <a:pt x="2782" y="48"/>
                  </a:lnTo>
                  <a:cubicBezTo>
                    <a:pt x="2725" y="16"/>
                    <a:pt x="2661" y="1"/>
                    <a:pt x="2599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5111;p35">
              <a:extLst>
                <a:ext uri="{FF2B5EF4-FFF2-40B4-BE49-F238E27FC236}">
                  <a16:creationId xmlns:a16="http://schemas.microsoft.com/office/drawing/2014/main" id="{21F560D7-FBC1-7343-A239-C4DC979F5B67}"/>
                </a:ext>
              </a:extLst>
            </p:cNvPr>
            <p:cNvSpPr/>
            <p:nvPr/>
          </p:nvSpPr>
          <p:spPr>
            <a:xfrm>
              <a:off x="2184103" y="2208594"/>
              <a:ext cx="248799" cy="151723"/>
            </a:xfrm>
            <a:custGeom>
              <a:avLst/>
              <a:gdLst/>
              <a:ahLst/>
              <a:cxnLst/>
              <a:rect l="l" t="t" r="r" b="b"/>
              <a:pathLst>
                <a:path w="7899" h="4817" extrusionOk="0">
                  <a:moveTo>
                    <a:pt x="3000" y="0"/>
                  </a:moveTo>
                  <a:cubicBezTo>
                    <a:pt x="2941" y="83"/>
                    <a:pt x="2872" y="155"/>
                    <a:pt x="2806" y="203"/>
                  </a:cubicBezTo>
                  <a:lnTo>
                    <a:pt x="179" y="2052"/>
                  </a:lnTo>
                  <a:cubicBezTo>
                    <a:pt x="110" y="2100"/>
                    <a:pt x="52" y="2179"/>
                    <a:pt x="0" y="2262"/>
                  </a:cubicBezTo>
                  <a:lnTo>
                    <a:pt x="4413" y="4816"/>
                  </a:lnTo>
                  <a:lnTo>
                    <a:pt x="7899" y="2834"/>
                  </a:lnTo>
                  <a:lnTo>
                    <a:pt x="3000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5112;p35">
              <a:extLst>
                <a:ext uri="{FF2B5EF4-FFF2-40B4-BE49-F238E27FC236}">
                  <a16:creationId xmlns:a16="http://schemas.microsoft.com/office/drawing/2014/main" id="{420CCAE6-D12F-A44C-A625-4778DD2A5516}"/>
                </a:ext>
              </a:extLst>
            </p:cNvPr>
            <p:cNvSpPr/>
            <p:nvPr/>
          </p:nvSpPr>
          <p:spPr>
            <a:xfrm>
              <a:off x="2248925" y="1930222"/>
              <a:ext cx="237302" cy="215065"/>
            </a:xfrm>
            <a:custGeom>
              <a:avLst/>
              <a:gdLst/>
              <a:ahLst/>
              <a:cxnLst/>
              <a:rect l="l" t="t" r="r" b="b"/>
              <a:pathLst>
                <a:path w="7534" h="6828" extrusionOk="0">
                  <a:moveTo>
                    <a:pt x="2521" y="0"/>
                  </a:moveTo>
                  <a:cubicBezTo>
                    <a:pt x="2383" y="14"/>
                    <a:pt x="2245" y="90"/>
                    <a:pt x="2176" y="211"/>
                  </a:cubicBezTo>
                  <a:lnTo>
                    <a:pt x="62" y="3869"/>
                  </a:lnTo>
                  <a:cubicBezTo>
                    <a:pt x="14" y="3956"/>
                    <a:pt x="0" y="4055"/>
                    <a:pt x="18" y="4152"/>
                  </a:cubicBezTo>
                  <a:lnTo>
                    <a:pt x="4641" y="6827"/>
                  </a:lnTo>
                  <a:lnTo>
                    <a:pt x="7534" y="2917"/>
                  </a:lnTo>
                  <a:lnTo>
                    <a:pt x="2521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5113;p35">
              <a:extLst>
                <a:ext uri="{FF2B5EF4-FFF2-40B4-BE49-F238E27FC236}">
                  <a16:creationId xmlns:a16="http://schemas.microsoft.com/office/drawing/2014/main" id="{269FDA1D-881F-5347-ABD6-5AB3C7834266}"/>
                </a:ext>
              </a:extLst>
            </p:cNvPr>
            <p:cNvSpPr/>
            <p:nvPr/>
          </p:nvSpPr>
          <p:spPr>
            <a:xfrm>
              <a:off x="2479800" y="1702938"/>
              <a:ext cx="240168" cy="157078"/>
            </a:xfrm>
            <a:custGeom>
              <a:avLst/>
              <a:gdLst/>
              <a:ahLst/>
              <a:cxnLst/>
              <a:rect l="l" t="t" r="r" b="b"/>
              <a:pathLst>
                <a:path w="7625" h="4987" extrusionOk="0">
                  <a:moveTo>
                    <a:pt x="3315" y="0"/>
                  </a:moveTo>
                  <a:cubicBezTo>
                    <a:pt x="3269" y="0"/>
                    <a:pt x="3221" y="13"/>
                    <a:pt x="3170" y="42"/>
                  </a:cubicBezTo>
                  <a:lnTo>
                    <a:pt x="298" y="1700"/>
                  </a:lnTo>
                  <a:cubicBezTo>
                    <a:pt x="177" y="1769"/>
                    <a:pt x="62" y="1910"/>
                    <a:pt x="0" y="2058"/>
                  </a:cubicBezTo>
                  <a:lnTo>
                    <a:pt x="5069" y="4986"/>
                  </a:lnTo>
                  <a:lnTo>
                    <a:pt x="7624" y="3510"/>
                  </a:lnTo>
                  <a:lnTo>
                    <a:pt x="7624" y="2458"/>
                  </a:lnTo>
                  <a:lnTo>
                    <a:pt x="6731" y="1941"/>
                  </a:lnTo>
                  <a:lnTo>
                    <a:pt x="4821" y="838"/>
                  </a:lnTo>
                  <a:lnTo>
                    <a:pt x="4787" y="817"/>
                  </a:lnTo>
                  <a:lnTo>
                    <a:pt x="3401" y="21"/>
                  </a:lnTo>
                  <a:cubicBezTo>
                    <a:pt x="3377" y="7"/>
                    <a:pt x="3349" y="0"/>
                    <a:pt x="331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5114;p35">
              <a:extLst>
                <a:ext uri="{FF2B5EF4-FFF2-40B4-BE49-F238E27FC236}">
                  <a16:creationId xmlns:a16="http://schemas.microsoft.com/office/drawing/2014/main" id="{E41D32DF-9DEF-364B-B3BA-C30672233CE5}"/>
                </a:ext>
              </a:extLst>
            </p:cNvPr>
            <p:cNvSpPr/>
            <p:nvPr/>
          </p:nvSpPr>
          <p:spPr>
            <a:xfrm>
              <a:off x="2313526" y="1763948"/>
              <a:ext cx="707812" cy="903632"/>
            </a:xfrm>
            <a:custGeom>
              <a:avLst/>
              <a:gdLst/>
              <a:ahLst/>
              <a:cxnLst/>
              <a:rect l="l" t="t" r="r" b="b"/>
              <a:pathLst>
                <a:path w="22472" h="28689" extrusionOk="0">
                  <a:moveTo>
                    <a:pt x="13404" y="8076"/>
                  </a:moveTo>
                  <a:cubicBezTo>
                    <a:pt x="14996" y="8076"/>
                    <a:pt x="16089" y="9344"/>
                    <a:pt x="16089" y="11541"/>
                  </a:cubicBezTo>
                  <a:cubicBezTo>
                    <a:pt x="16089" y="14638"/>
                    <a:pt x="13917" y="18403"/>
                    <a:pt x="11238" y="19947"/>
                  </a:cubicBezTo>
                  <a:cubicBezTo>
                    <a:pt x="10458" y="20397"/>
                    <a:pt x="9721" y="20610"/>
                    <a:pt x="9068" y="20610"/>
                  </a:cubicBezTo>
                  <a:cubicBezTo>
                    <a:pt x="7476" y="20610"/>
                    <a:pt x="6383" y="19342"/>
                    <a:pt x="6383" y="17148"/>
                  </a:cubicBezTo>
                  <a:cubicBezTo>
                    <a:pt x="6383" y="14051"/>
                    <a:pt x="8556" y="10286"/>
                    <a:pt x="11238" y="8738"/>
                  </a:cubicBezTo>
                  <a:cubicBezTo>
                    <a:pt x="12016" y="8289"/>
                    <a:pt x="12752" y="8076"/>
                    <a:pt x="13404" y="8076"/>
                  </a:cubicBezTo>
                  <a:close/>
                  <a:moveTo>
                    <a:pt x="18069" y="1"/>
                  </a:moveTo>
                  <a:cubicBezTo>
                    <a:pt x="17944" y="1"/>
                    <a:pt x="17820" y="60"/>
                    <a:pt x="17748" y="169"/>
                  </a:cubicBezTo>
                  <a:lnTo>
                    <a:pt x="15623" y="3363"/>
                  </a:lnTo>
                  <a:cubicBezTo>
                    <a:pt x="15515" y="3526"/>
                    <a:pt x="15272" y="3642"/>
                    <a:pt x="15073" y="3642"/>
                  </a:cubicBezTo>
                  <a:cubicBezTo>
                    <a:pt x="15070" y="3642"/>
                    <a:pt x="15068" y="3642"/>
                    <a:pt x="15065" y="3642"/>
                  </a:cubicBezTo>
                  <a:cubicBezTo>
                    <a:pt x="15015" y="3640"/>
                    <a:pt x="14965" y="3639"/>
                    <a:pt x="14914" y="3639"/>
                  </a:cubicBezTo>
                  <a:cubicBezTo>
                    <a:pt x="14522" y="3639"/>
                    <a:pt x="14110" y="3685"/>
                    <a:pt x="13683" y="3780"/>
                  </a:cubicBezTo>
                  <a:cubicBezTo>
                    <a:pt x="13655" y="3786"/>
                    <a:pt x="13628" y="3789"/>
                    <a:pt x="13602" y="3789"/>
                  </a:cubicBezTo>
                  <a:cubicBezTo>
                    <a:pt x="13444" y="3789"/>
                    <a:pt x="13317" y="3679"/>
                    <a:pt x="13300" y="3511"/>
                  </a:cubicBezTo>
                  <a:lnTo>
                    <a:pt x="13021" y="718"/>
                  </a:lnTo>
                  <a:cubicBezTo>
                    <a:pt x="13006" y="579"/>
                    <a:pt x="12924" y="499"/>
                    <a:pt x="12817" y="499"/>
                  </a:cubicBezTo>
                  <a:cubicBezTo>
                    <a:pt x="12772" y="499"/>
                    <a:pt x="12723" y="513"/>
                    <a:pt x="12672" y="542"/>
                  </a:cubicBezTo>
                  <a:lnTo>
                    <a:pt x="9800" y="2201"/>
                  </a:lnTo>
                  <a:cubicBezTo>
                    <a:pt x="9628" y="2300"/>
                    <a:pt x="9476" y="2538"/>
                    <a:pt x="9458" y="2739"/>
                  </a:cubicBezTo>
                  <a:lnTo>
                    <a:pt x="9169" y="5935"/>
                  </a:lnTo>
                  <a:cubicBezTo>
                    <a:pt x="9152" y="6132"/>
                    <a:pt x="9017" y="6396"/>
                    <a:pt x="8873" y="6531"/>
                  </a:cubicBezTo>
                  <a:cubicBezTo>
                    <a:pt x="8311" y="7045"/>
                    <a:pt x="7779" y="7614"/>
                    <a:pt x="7276" y="8221"/>
                  </a:cubicBezTo>
                  <a:cubicBezTo>
                    <a:pt x="7181" y="8334"/>
                    <a:pt x="7016" y="8403"/>
                    <a:pt x="6861" y="8403"/>
                  </a:cubicBezTo>
                  <a:cubicBezTo>
                    <a:pt x="6809" y="8403"/>
                    <a:pt x="6758" y="8396"/>
                    <a:pt x="6711" y="8379"/>
                  </a:cubicBezTo>
                  <a:lnTo>
                    <a:pt x="4866" y="7734"/>
                  </a:lnTo>
                  <a:cubicBezTo>
                    <a:pt x="4823" y="7720"/>
                    <a:pt x="4779" y="7713"/>
                    <a:pt x="4734" y="7713"/>
                  </a:cubicBezTo>
                  <a:cubicBezTo>
                    <a:pt x="4581" y="7713"/>
                    <a:pt x="4426" y="7794"/>
                    <a:pt x="4348" y="7927"/>
                  </a:cubicBezTo>
                  <a:lnTo>
                    <a:pt x="2235" y="11586"/>
                  </a:lnTo>
                  <a:cubicBezTo>
                    <a:pt x="2139" y="11759"/>
                    <a:pt x="2180" y="12003"/>
                    <a:pt x="2328" y="12131"/>
                  </a:cubicBezTo>
                  <a:lnTo>
                    <a:pt x="3807" y="13406"/>
                  </a:lnTo>
                  <a:cubicBezTo>
                    <a:pt x="3960" y="13534"/>
                    <a:pt x="4022" y="13789"/>
                    <a:pt x="3952" y="13976"/>
                  </a:cubicBezTo>
                  <a:cubicBezTo>
                    <a:pt x="3677" y="14713"/>
                    <a:pt x="3452" y="15462"/>
                    <a:pt x="3287" y="16203"/>
                  </a:cubicBezTo>
                  <a:cubicBezTo>
                    <a:pt x="3245" y="16396"/>
                    <a:pt x="3080" y="16644"/>
                    <a:pt x="2921" y="16758"/>
                  </a:cubicBezTo>
                  <a:lnTo>
                    <a:pt x="294" y="18607"/>
                  </a:lnTo>
                  <a:cubicBezTo>
                    <a:pt x="132" y="18720"/>
                    <a:pt x="1" y="18975"/>
                    <a:pt x="1" y="19172"/>
                  </a:cubicBezTo>
                  <a:lnTo>
                    <a:pt x="1" y="22488"/>
                  </a:lnTo>
                  <a:cubicBezTo>
                    <a:pt x="1" y="22641"/>
                    <a:pt x="86" y="22731"/>
                    <a:pt x="206" y="22731"/>
                  </a:cubicBezTo>
                  <a:cubicBezTo>
                    <a:pt x="244" y="22731"/>
                    <a:pt x="285" y="22722"/>
                    <a:pt x="328" y="22703"/>
                  </a:cubicBezTo>
                  <a:lnTo>
                    <a:pt x="2887" y="21548"/>
                  </a:lnTo>
                  <a:cubicBezTo>
                    <a:pt x="2931" y="21528"/>
                    <a:pt x="2976" y="21518"/>
                    <a:pt x="3020" y="21518"/>
                  </a:cubicBezTo>
                  <a:cubicBezTo>
                    <a:pt x="3150" y="21518"/>
                    <a:pt x="3267" y="21604"/>
                    <a:pt x="3311" y="21744"/>
                  </a:cubicBezTo>
                  <a:cubicBezTo>
                    <a:pt x="3459" y="22216"/>
                    <a:pt x="3653" y="22637"/>
                    <a:pt x="3883" y="23013"/>
                  </a:cubicBezTo>
                  <a:cubicBezTo>
                    <a:pt x="3987" y="23182"/>
                    <a:pt x="4008" y="23454"/>
                    <a:pt x="3921" y="23634"/>
                  </a:cubicBezTo>
                  <a:lnTo>
                    <a:pt x="2214" y="27071"/>
                  </a:lnTo>
                  <a:cubicBezTo>
                    <a:pt x="2128" y="27247"/>
                    <a:pt x="2197" y="27471"/>
                    <a:pt x="2367" y="27571"/>
                  </a:cubicBezTo>
                  <a:lnTo>
                    <a:pt x="4218" y="28640"/>
                  </a:lnTo>
                  <a:cubicBezTo>
                    <a:pt x="4276" y="28673"/>
                    <a:pt x="4341" y="28688"/>
                    <a:pt x="4405" y="28688"/>
                  </a:cubicBezTo>
                  <a:cubicBezTo>
                    <a:pt x="4530" y="28688"/>
                    <a:pt x="4654" y="28629"/>
                    <a:pt x="4725" y="28519"/>
                  </a:cubicBezTo>
                  <a:lnTo>
                    <a:pt x="6852" y="25323"/>
                  </a:lnTo>
                  <a:cubicBezTo>
                    <a:pt x="6958" y="25163"/>
                    <a:pt x="7201" y="25047"/>
                    <a:pt x="7399" y="25047"/>
                  </a:cubicBezTo>
                  <a:cubicBezTo>
                    <a:pt x="7401" y="25047"/>
                    <a:pt x="7404" y="25047"/>
                    <a:pt x="7407" y="25047"/>
                  </a:cubicBezTo>
                  <a:cubicBezTo>
                    <a:pt x="7456" y="25049"/>
                    <a:pt x="7506" y="25050"/>
                    <a:pt x="7556" y="25050"/>
                  </a:cubicBezTo>
                  <a:cubicBezTo>
                    <a:pt x="7949" y="25050"/>
                    <a:pt x="8362" y="25001"/>
                    <a:pt x="8790" y="24909"/>
                  </a:cubicBezTo>
                  <a:cubicBezTo>
                    <a:pt x="8817" y="24903"/>
                    <a:pt x="8845" y="24899"/>
                    <a:pt x="8871" y="24899"/>
                  </a:cubicBezTo>
                  <a:cubicBezTo>
                    <a:pt x="9029" y="24899"/>
                    <a:pt x="9158" y="25010"/>
                    <a:pt x="9173" y="25178"/>
                  </a:cubicBezTo>
                  <a:lnTo>
                    <a:pt x="9455" y="27971"/>
                  </a:lnTo>
                  <a:cubicBezTo>
                    <a:pt x="9467" y="28110"/>
                    <a:pt x="9549" y="28190"/>
                    <a:pt x="9656" y="28190"/>
                  </a:cubicBezTo>
                  <a:cubicBezTo>
                    <a:pt x="9700" y="28190"/>
                    <a:pt x="9750" y="28176"/>
                    <a:pt x="9800" y="28147"/>
                  </a:cubicBezTo>
                  <a:lnTo>
                    <a:pt x="12672" y="26489"/>
                  </a:lnTo>
                  <a:cubicBezTo>
                    <a:pt x="12845" y="26389"/>
                    <a:pt x="13000" y="26147"/>
                    <a:pt x="13017" y="25951"/>
                  </a:cubicBezTo>
                  <a:lnTo>
                    <a:pt x="13303" y="22754"/>
                  </a:lnTo>
                  <a:cubicBezTo>
                    <a:pt x="13320" y="22558"/>
                    <a:pt x="13459" y="22292"/>
                    <a:pt x="13603" y="22157"/>
                  </a:cubicBezTo>
                  <a:cubicBezTo>
                    <a:pt x="14162" y="21644"/>
                    <a:pt x="14697" y="21075"/>
                    <a:pt x="15200" y="20468"/>
                  </a:cubicBezTo>
                  <a:cubicBezTo>
                    <a:pt x="15293" y="20354"/>
                    <a:pt x="15457" y="20285"/>
                    <a:pt x="15612" y="20285"/>
                  </a:cubicBezTo>
                  <a:cubicBezTo>
                    <a:pt x="15664" y="20285"/>
                    <a:pt x="15715" y="20293"/>
                    <a:pt x="15762" y="20310"/>
                  </a:cubicBezTo>
                  <a:lnTo>
                    <a:pt x="17606" y="20951"/>
                  </a:lnTo>
                  <a:cubicBezTo>
                    <a:pt x="17649" y="20966"/>
                    <a:pt x="17693" y="20973"/>
                    <a:pt x="17739" y="20973"/>
                  </a:cubicBezTo>
                  <a:cubicBezTo>
                    <a:pt x="17892" y="20973"/>
                    <a:pt x="18049" y="20892"/>
                    <a:pt x="18123" y="20761"/>
                  </a:cubicBezTo>
                  <a:lnTo>
                    <a:pt x="20237" y="17103"/>
                  </a:lnTo>
                  <a:cubicBezTo>
                    <a:pt x="20337" y="16931"/>
                    <a:pt x="20296" y="16686"/>
                    <a:pt x="20144" y="16558"/>
                  </a:cubicBezTo>
                  <a:lnTo>
                    <a:pt x="18665" y="15282"/>
                  </a:lnTo>
                  <a:cubicBezTo>
                    <a:pt x="18516" y="15152"/>
                    <a:pt x="18451" y="14899"/>
                    <a:pt x="18520" y="14713"/>
                  </a:cubicBezTo>
                  <a:cubicBezTo>
                    <a:pt x="18796" y="13972"/>
                    <a:pt x="19020" y="13228"/>
                    <a:pt x="19186" y="12486"/>
                  </a:cubicBezTo>
                  <a:cubicBezTo>
                    <a:pt x="19231" y="12293"/>
                    <a:pt x="19393" y="12044"/>
                    <a:pt x="19554" y="11928"/>
                  </a:cubicBezTo>
                  <a:lnTo>
                    <a:pt x="22178" y="10083"/>
                  </a:lnTo>
                  <a:cubicBezTo>
                    <a:pt x="22340" y="9969"/>
                    <a:pt x="22471" y="9714"/>
                    <a:pt x="22471" y="9517"/>
                  </a:cubicBezTo>
                  <a:lnTo>
                    <a:pt x="22471" y="6200"/>
                  </a:lnTo>
                  <a:cubicBezTo>
                    <a:pt x="22471" y="6048"/>
                    <a:pt x="22388" y="5958"/>
                    <a:pt x="22268" y="5958"/>
                  </a:cubicBezTo>
                  <a:cubicBezTo>
                    <a:pt x="22230" y="5958"/>
                    <a:pt x="22188" y="5968"/>
                    <a:pt x="22144" y="5987"/>
                  </a:cubicBezTo>
                  <a:lnTo>
                    <a:pt x="19589" y="7141"/>
                  </a:lnTo>
                  <a:cubicBezTo>
                    <a:pt x="19544" y="7161"/>
                    <a:pt x="19498" y="7170"/>
                    <a:pt x="19454" y="7170"/>
                  </a:cubicBezTo>
                  <a:cubicBezTo>
                    <a:pt x="19322" y="7170"/>
                    <a:pt x="19205" y="7084"/>
                    <a:pt x="19161" y="6942"/>
                  </a:cubicBezTo>
                  <a:cubicBezTo>
                    <a:pt x="19013" y="6473"/>
                    <a:pt x="18820" y="6049"/>
                    <a:pt x="18593" y="5676"/>
                  </a:cubicBezTo>
                  <a:cubicBezTo>
                    <a:pt x="18489" y="5507"/>
                    <a:pt x="18465" y="5231"/>
                    <a:pt x="18551" y="5056"/>
                  </a:cubicBezTo>
                  <a:lnTo>
                    <a:pt x="20258" y="1617"/>
                  </a:lnTo>
                  <a:cubicBezTo>
                    <a:pt x="20344" y="1442"/>
                    <a:pt x="20278" y="1218"/>
                    <a:pt x="20106" y="1118"/>
                  </a:cubicBezTo>
                  <a:lnTo>
                    <a:pt x="18255" y="49"/>
                  </a:lnTo>
                  <a:cubicBezTo>
                    <a:pt x="18197" y="16"/>
                    <a:pt x="18133" y="1"/>
                    <a:pt x="18069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5115;p35">
              <a:extLst>
                <a:ext uri="{FF2B5EF4-FFF2-40B4-BE49-F238E27FC236}">
                  <a16:creationId xmlns:a16="http://schemas.microsoft.com/office/drawing/2014/main" id="{06164A8D-18A6-DF4F-A62E-0C3A4E542F2F}"/>
                </a:ext>
              </a:extLst>
            </p:cNvPr>
            <p:cNvSpPr/>
            <p:nvPr/>
          </p:nvSpPr>
          <p:spPr>
            <a:xfrm>
              <a:off x="2535330" y="2074983"/>
              <a:ext cx="208954" cy="269493"/>
            </a:xfrm>
            <a:custGeom>
              <a:avLst/>
              <a:gdLst/>
              <a:ahLst/>
              <a:cxnLst/>
              <a:rect l="l" t="t" r="r" b="b"/>
              <a:pathLst>
                <a:path w="6634" h="8556" extrusionOk="0">
                  <a:moveTo>
                    <a:pt x="4537" y="1"/>
                  </a:moveTo>
                  <a:cubicBezTo>
                    <a:pt x="4115" y="1"/>
                    <a:pt x="3640" y="137"/>
                    <a:pt x="3137" y="428"/>
                  </a:cubicBezTo>
                  <a:cubicBezTo>
                    <a:pt x="1407" y="1429"/>
                    <a:pt x="0" y="3859"/>
                    <a:pt x="0" y="5859"/>
                  </a:cubicBezTo>
                  <a:cubicBezTo>
                    <a:pt x="0" y="6859"/>
                    <a:pt x="352" y="7559"/>
                    <a:pt x="917" y="7890"/>
                  </a:cubicBezTo>
                  <a:lnTo>
                    <a:pt x="920" y="7890"/>
                  </a:lnTo>
                  <a:lnTo>
                    <a:pt x="2082" y="8555"/>
                  </a:lnTo>
                  <a:lnTo>
                    <a:pt x="2358" y="8090"/>
                  </a:lnTo>
                  <a:cubicBezTo>
                    <a:pt x="2644" y="8024"/>
                    <a:pt x="2944" y="7921"/>
                    <a:pt x="3258" y="7738"/>
                  </a:cubicBezTo>
                  <a:cubicBezTo>
                    <a:pt x="4989" y="6738"/>
                    <a:pt x="6396" y="4308"/>
                    <a:pt x="6396" y="2307"/>
                  </a:cubicBezTo>
                  <a:cubicBezTo>
                    <a:pt x="6396" y="2011"/>
                    <a:pt x="6355" y="1749"/>
                    <a:pt x="6296" y="1504"/>
                  </a:cubicBezTo>
                  <a:lnTo>
                    <a:pt x="6633" y="945"/>
                  </a:lnTo>
                  <a:lnTo>
                    <a:pt x="5358" y="208"/>
                  </a:lnTo>
                  <a:lnTo>
                    <a:pt x="5354" y="208"/>
                  </a:lnTo>
                  <a:lnTo>
                    <a:pt x="5344" y="201"/>
                  </a:lnTo>
                  <a:lnTo>
                    <a:pt x="5341" y="201"/>
                  </a:lnTo>
                  <a:cubicBezTo>
                    <a:pt x="5106" y="69"/>
                    <a:pt x="4835" y="1"/>
                    <a:pt x="4537" y="1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5116;p35">
              <a:extLst>
                <a:ext uri="{FF2B5EF4-FFF2-40B4-BE49-F238E27FC236}">
                  <a16:creationId xmlns:a16="http://schemas.microsoft.com/office/drawing/2014/main" id="{30ACFE76-9F7A-704D-A193-9036C1BB289E}"/>
                </a:ext>
              </a:extLst>
            </p:cNvPr>
            <p:cNvSpPr/>
            <p:nvPr/>
          </p:nvSpPr>
          <p:spPr>
            <a:xfrm>
              <a:off x="2564181" y="2323465"/>
              <a:ext cx="53672" cy="21009"/>
            </a:xfrm>
            <a:custGeom>
              <a:avLst/>
              <a:gdLst/>
              <a:ahLst/>
              <a:cxnLst/>
              <a:rect l="l" t="t" r="r" b="b"/>
              <a:pathLst>
                <a:path w="1704" h="667" extrusionOk="0">
                  <a:moveTo>
                    <a:pt x="1704" y="132"/>
                  </a:moveTo>
                  <a:cubicBezTo>
                    <a:pt x="1615" y="160"/>
                    <a:pt x="1529" y="181"/>
                    <a:pt x="1442" y="201"/>
                  </a:cubicBezTo>
                  <a:lnTo>
                    <a:pt x="1166" y="666"/>
                  </a:lnTo>
                  <a:lnTo>
                    <a:pt x="1166" y="666"/>
                  </a:lnTo>
                  <a:lnTo>
                    <a:pt x="1442" y="201"/>
                  </a:lnTo>
                  <a:cubicBezTo>
                    <a:pt x="1529" y="181"/>
                    <a:pt x="1615" y="160"/>
                    <a:pt x="1704" y="132"/>
                  </a:cubicBezTo>
                  <a:close/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D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5117;p35">
              <a:extLst>
                <a:ext uri="{FF2B5EF4-FFF2-40B4-BE49-F238E27FC236}">
                  <a16:creationId xmlns:a16="http://schemas.microsoft.com/office/drawing/2014/main" id="{55F89740-6B12-0640-B80E-00C62EBB049B}"/>
                </a:ext>
              </a:extLst>
            </p:cNvPr>
            <p:cNvSpPr/>
            <p:nvPr/>
          </p:nvSpPr>
          <p:spPr>
            <a:xfrm>
              <a:off x="2535330" y="2155679"/>
              <a:ext cx="176166" cy="188796"/>
            </a:xfrm>
            <a:custGeom>
              <a:avLst/>
              <a:gdLst/>
              <a:ahLst/>
              <a:cxnLst/>
              <a:rect l="l" t="t" r="r" b="b"/>
              <a:pathLst>
                <a:path w="5593" h="5994" extrusionOk="0">
                  <a:moveTo>
                    <a:pt x="1044" y="0"/>
                  </a:moveTo>
                  <a:cubicBezTo>
                    <a:pt x="403" y="1031"/>
                    <a:pt x="0" y="2228"/>
                    <a:pt x="0" y="3297"/>
                  </a:cubicBezTo>
                  <a:cubicBezTo>
                    <a:pt x="0" y="4297"/>
                    <a:pt x="352" y="4997"/>
                    <a:pt x="917" y="5328"/>
                  </a:cubicBezTo>
                  <a:lnTo>
                    <a:pt x="920" y="5328"/>
                  </a:lnTo>
                  <a:lnTo>
                    <a:pt x="2082" y="5993"/>
                  </a:lnTo>
                  <a:lnTo>
                    <a:pt x="2358" y="5528"/>
                  </a:lnTo>
                  <a:cubicBezTo>
                    <a:pt x="2445" y="5508"/>
                    <a:pt x="2531" y="5487"/>
                    <a:pt x="2620" y="5459"/>
                  </a:cubicBezTo>
                  <a:cubicBezTo>
                    <a:pt x="2827" y="5393"/>
                    <a:pt x="3037" y="5304"/>
                    <a:pt x="3258" y="5176"/>
                  </a:cubicBezTo>
                  <a:cubicBezTo>
                    <a:pt x="4186" y="4642"/>
                    <a:pt x="5020" y="3697"/>
                    <a:pt x="5592" y="2624"/>
                  </a:cubicBezTo>
                  <a:lnTo>
                    <a:pt x="1044" y="0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5118;p35">
              <a:extLst>
                <a:ext uri="{FF2B5EF4-FFF2-40B4-BE49-F238E27FC236}">
                  <a16:creationId xmlns:a16="http://schemas.microsoft.com/office/drawing/2014/main" id="{240AADDF-FDF2-BB4F-A7A7-CF2F8A8A5518}"/>
                </a:ext>
              </a:extLst>
            </p:cNvPr>
            <p:cNvSpPr/>
            <p:nvPr/>
          </p:nvSpPr>
          <p:spPr>
            <a:xfrm>
              <a:off x="2636310" y="2076621"/>
              <a:ext cx="27277" cy="10552"/>
            </a:xfrm>
            <a:custGeom>
              <a:avLst/>
              <a:gdLst/>
              <a:ahLst/>
              <a:cxnLst/>
              <a:rect l="l" t="t" r="r" b="b"/>
              <a:pathLst>
                <a:path w="866" h="335" extrusionOk="0">
                  <a:moveTo>
                    <a:pt x="862" y="0"/>
                  </a:moveTo>
                  <a:cubicBezTo>
                    <a:pt x="587" y="59"/>
                    <a:pt x="300" y="169"/>
                    <a:pt x="1" y="335"/>
                  </a:cubicBezTo>
                  <a:cubicBezTo>
                    <a:pt x="300" y="169"/>
                    <a:pt x="587" y="59"/>
                    <a:pt x="862" y="0"/>
                  </a:cubicBezTo>
                  <a:close/>
                  <a:moveTo>
                    <a:pt x="865" y="0"/>
                  </a:moveTo>
                  <a:lnTo>
                    <a:pt x="86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5119;p35">
              <a:extLst>
                <a:ext uri="{FF2B5EF4-FFF2-40B4-BE49-F238E27FC236}">
                  <a16:creationId xmlns:a16="http://schemas.microsoft.com/office/drawing/2014/main" id="{0B0AF3C1-4220-AD4C-BC1E-C66D805637A3}"/>
                </a:ext>
              </a:extLst>
            </p:cNvPr>
            <p:cNvSpPr/>
            <p:nvPr/>
          </p:nvSpPr>
          <p:spPr>
            <a:xfrm>
              <a:off x="2703525" y="2081283"/>
              <a:ext cx="40758" cy="31403"/>
            </a:xfrm>
            <a:custGeom>
              <a:avLst/>
              <a:gdLst/>
              <a:ahLst/>
              <a:cxnLst/>
              <a:rect l="l" t="t" r="r" b="b"/>
              <a:pathLst>
                <a:path w="1294" h="997" extrusionOk="0">
                  <a:moveTo>
                    <a:pt x="18" y="8"/>
                  </a:moveTo>
                  <a:lnTo>
                    <a:pt x="14" y="8"/>
                  </a:lnTo>
                  <a:lnTo>
                    <a:pt x="18" y="8"/>
                  </a:lnTo>
                  <a:lnTo>
                    <a:pt x="1293" y="745"/>
                  </a:lnTo>
                  <a:lnTo>
                    <a:pt x="1142" y="997"/>
                  </a:lnTo>
                  <a:lnTo>
                    <a:pt x="1293" y="745"/>
                  </a:lnTo>
                  <a:lnTo>
                    <a:pt x="18" y="8"/>
                  </a:lnTo>
                  <a:close/>
                  <a:moveTo>
                    <a:pt x="4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4" y="1"/>
                  </a:lnTo>
                  <a:close/>
                </a:path>
              </a:pathLst>
            </a:custGeom>
            <a:solidFill>
              <a:srgbClr val="7D84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5120;p35">
              <a:extLst>
                <a:ext uri="{FF2B5EF4-FFF2-40B4-BE49-F238E27FC236}">
                  <a16:creationId xmlns:a16="http://schemas.microsoft.com/office/drawing/2014/main" id="{801F2E4F-4F3C-AB41-94BF-0495EA9CCCA8}"/>
                </a:ext>
              </a:extLst>
            </p:cNvPr>
            <p:cNvSpPr/>
            <p:nvPr/>
          </p:nvSpPr>
          <p:spPr>
            <a:xfrm>
              <a:off x="2577662" y="2088559"/>
              <a:ext cx="56192" cy="53042"/>
            </a:xfrm>
            <a:custGeom>
              <a:avLst/>
              <a:gdLst/>
              <a:ahLst/>
              <a:cxnLst/>
              <a:rect l="l" t="t" r="r" b="b"/>
              <a:pathLst>
                <a:path w="1784" h="1684" extrusionOk="0">
                  <a:moveTo>
                    <a:pt x="1783" y="0"/>
                  </a:moveTo>
                  <a:cubicBezTo>
                    <a:pt x="1121" y="387"/>
                    <a:pt x="504" y="984"/>
                    <a:pt x="1" y="1684"/>
                  </a:cubicBezTo>
                  <a:cubicBezTo>
                    <a:pt x="504" y="984"/>
                    <a:pt x="1121" y="387"/>
                    <a:pt x="1783" y="0"/>
                  </a:cubicBezTo>
                  <a:close/>
                  <a:moveTo>
                    <a:pt x="1783" y="0"/>
                  </a:moveTo>
                  <a:lnTo>
                    <a:pt x="178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5121;p35">
              <a:extLst>
                <a:ext uri="{FF2B5EF4-FFF2-40B4-BE49-F238E27FC236}">
                  <a16:creationId xmlns:a16="http://schemas.microsoft.com/office/drawing/2014/main" id="{9E3E6956-42F7-7647-B677-BE561B6B4C94}"/>
                </a:ext>
              </a:extLst>
            </p:cNvPr>
            <p:cNvSpPr/>
            <p:nvPr/>
          </p:nvSpPr>
          <p:spPr>
            <a:xfrm>
              <a:off x="2720124" y="2147710"/>
              <a:ext cx="16662" cy="72948"/>
            </a:xfrm>
            <a:custGeom>
              <a:avLst/>
              <a:gdLst/>
              <a:ahLst/>
              <a:cxnLst/>
              <a:rect l="l" t="t" r="r" b="b"/>
              <a:pathLst>
                <a:path w="529" h="2316" extrusionOk="0">
                  <a:moveTo>
                    <a:pt x="529" y="1"/>
                  </a:moveTo>
                  <a:lnTo>
                    <a:pt x="529" y="1"/>
                  </a:lnTo>
                  <a:cubicBezTo>
                    <a:pt x="529" y="745"/>
                    <a:pt x="332" y="1548"/>
                    <a:pt x="1" y="2316"/>
                  </a:cubicBezTo>
                  <a:cubicBezTo>
                    <a:pt x="335" y="1548"/>
                    <a:pt x="529" y="745"/>
                    <a:pt x="529" y="1"/>
                  </a:cubicBezTo>
                  <a:close/>
                </a:path>
              </a:pathLst>
            </a:custGeom>
            <a:solidFill>
              <a:srgbClr val="7D84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5122;p35">
              <a:extLst>
                <a:ext uri="{FF2B5EF4-FFF2-40B4-BE49-F238E27FC236}">
                  <a16:creationId xmlns:a16="http://schemas.microsoft.com/office/drawing/2014/main" id="{82B9E3B8-6DC5-9E46-A5C3-40648C39D0EB}"/>
                </a:ext>
              </a:extLst>
            </p:cNvPr>
            <p:cNvSpPr/>
            <p:nvPr/>
          </p:nvSpPr>
          <p:spPr>
            <a:xfrm>
              <a:off x="2568213" y="2075015"/>
              <a:ext cx="176071" cy="163346"/>
            </a:xfrm>
            <a:custGeom>
              <a:avLst/>
              <a:gdLst/>
              <a:ahLst/>
              <a:cxnLst/>
              <a:rect l="l" t="t" r="r" b="b"/>
              <a:pathLst>
                <a:path w="5590" h="5186" extrusionOk="0">
                  <a:moveTo>
                    <a:pt x="3490" y="0"/>
                  </a:moveTo>
                  <a:cubicBezTo>
                    <a:pt x="3342" y="0"/>
                    <a:pt x="3186" y="17"/>
                    <a:pt x="3027" y="51"/>
                  </a:cubicBezTo>
                  <a:lnTo>
                    <a:pt x="3024" y="51"/>
                  </a:lnTo>
                  <a:cubicBezTo>
                    <a:pt x="2749" y="110"/>
                    <a:pt x="2462" y="220"/>
                    <a:pt x="2163" y="386"/>
                  </a:cubicBezTo>
                  <a:cubicBezTo>
                    <a:pt x="2138" y="400"/>
                    <a:pt x="2117" y="414"/>
                    <a:pt x="2093" y="427"/>
                  </a:cubicBezTo>
                  <a:cubicBezTo>
                    <a:pt x="2090" y="427"/>
                    <a:pt x="2087" y="430"/>
                    <a:pt x="2083" y="430"/>
                  </a:cubicBezTo>
                  <a:cubicBezTo>
                    <a:pt x="1421" y="817"/>
                    <a:pt x="804" y="1414"/>
                    <a:pt x="301" y="2114"/>
                  </a:cubicBezTo>
                  <a:cubicBezTo>
                    <a:pt x="193" y="2258"/>
                    <a:pt x="94" y="2407"/>
                    <a:pt x="0" y="2561"/>
                  </a:cubicBezTo>
                  <a:lnTo>
                    <a:pt x="4548" y="5185"/>
                  </a:lnTo>
                  <a:cubicBezTo>
                    <a:pt x="4649" y="5003"/>
                    <a:pt x="4741" y="4813"/>
                    <a:pt x="4824" y="4624"/>
                  </a:cubicBezTo>
                  <a:cubicBezTo>
                    <a:pt x="5155" y="3855"/>
                    <a:pt x="5352" y="3051"/>
                    <a:pt x="5352" y="2306"/>
                  </a:cubicBezTo>
                  <a:cubicBezTo>
                    <a:pt x="5352" y="2023"/>
                    <a:pt x="5317" y="1775"/>
                    <a:pt x="5262" y="1544"/>
                  </a:cubicBezTo>
                  <a:cubicBezTo>
                    <a:pt x="5258" y="1531"/>
                    <a:pt x="5255" y="1517"/>
                    <a:pt x="5252" y="1503"/>
                  </a:cubicBezTo>
                  <a:lnTo>
                    <a:pt x="5438" y="1196"/>
                  </a:lnTo>
                  <a:lnTo>
                    <a:pt x="5589" y="944"/>
                  </a:lnTo>
                  <a:lnTo>
                    <a:pt x="4314" y="207"/>
                  </a:lnTo>
                  <a:lnTo>
                    <a:pt x="4310" y="207"/>
                  </a:lnTo>
                  <a:lnTo>
                    <a:pt x="4300" y="200"/>
                  </a:lnTo>
                  <a:lnTo>
                    <a:pt x="4297" y="200"/>
                  </a:lnTo>
                  <a:lnTo>
                    <a:pt x="4297" y="203"/>
                  </a:lnTo>
                  <a:cubicBezTo>
                    <a:pt x="4062" y="69"/>
                    <a:pt x="3790" y="0"/>
                    <a:pt x="3490" y="0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5123;p35">
              <a:extLst>
                <a:ext uri="{FF2B5EF4-FFF2-40B4-BE49-F238E27FC236}">
                  <a16:creationId xmlns:a16="http://schemas.microsoft.com/office/drawing/2014/main" id="{554CAA9D-3767-A244-8EEB-1E3D5518B136}"/>
                </a:ext>
              </a:extLst>
            </p:cNvPr>
            <p:cNvSpPr/>
            <p:nvPr/>
          </p:nvSpPr>
          <p:spPr>
            <a:xfrm>
              <a:off x="2573536" y="2096811"/>
              <a:ext cx="197710" cy="255161"/>
            </a:xfrm>
            <a:custGeom>
              <a:avLst/>
              <a:gdLst/>
              <a:ahLst/>
              <a:cxnLst/>
              <a:rect l="l" t="t" r="r" b="b"/>
              <a:pathLst>
                <a:path w="6277" h="8101" extrusionOk="0">
                  <a:moveTo>
                    <a:pt x="4539" y="0"/>
                  </a:moveTo>
                  <a:cubicBezTo>
                    <a:pt x="4117" y="0"/>
                    <a:pt x="3641" y="138"/>
                    <a:pt x="3138" y="429"/>
                  </a:cubicBezTo>
                  <a:cubicBezTo>
                    <a:pt x="1404" y="1428"/>
                    <a:pt x="0" y="3863"/>
                    <a:pt x="0" y="5862"/>
                  </a:cubicBezTo>
                  <a:cubicBezTo>
                    <a:pt x="0" y="7281"/>
                    <a:pt x="706" y="8101"/>
                    <a:pt x="1736" y="8101"/>
                  </a:cubicBezTo>
                  <a:cubicBezTo>
                    <a:pt x="2158" y="8101"/>
                    <a:pt x="2634" y="7963"/>
                    <a:pt x="3138" y="7673"/>
                  </a:cubicBezTo>
                  <a:cubicBezTo>
                    <a:pt x="4869" y="6673"/>
                    <a:pt x="6276" y="4242"/>
                    <a:pt x="6276" y="2242"/>
                  </a:cubicBezTo>
                  <a:cubicBezTo>
                    <a:pt x="6276" y="821"/>
                    <a:pt x="5568" y="0"/>
                    <a:pt x="45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5124;p35">
              <a:extLst>
                <a:ext uri="{FF2B5EF4-FFF2-40B4-BE49-F238E27FC236}">
                  <a16:creationId xmlns:a16="http://schemas.microsoft.com/office/drawing/2014/main" id="{FBEF3E58-5933-844B-A396-5F41A4E48D34}"/>
                </a:ext>
              </a:extLst>
            </p:cNvPr>
            <p:cNvSpPr/>
            <p:nvPr/>
          </p:nvSpPr>
          <p:spPr>
            <a:xfrm>
              <a:off x="2642704" y="2155301"/>
              <a:ext cx="58365" cy="125203"/>
            </a:xfrm>
            <a:custGeom>
              <a:avLst/>
              <a:gdLst/>
              <a:ahLst/>
              <a:cxnLst/>
              <a:rect l="l" t="t" r="r" b="b"/>
              <a:pathLst>
                <a:path w="1853" h="3975" extrusionOk="0">
                  <a:moveTo>
                    <a:pt x="1690" y="1"/>
                  </a:moveTo>
                  <a:cubicBezTo>
                    <a:pt x="1681" y="1"/>
                    <a:pt x="1672" y="3"/>
                    <a:pt x="1663" y="9"/>
                  </a:cubicBezTo>
                  <a:lnTo>
                    <a:pt x="177" y="868"/>
                  </a:lnTo>
                  <a:cubicBezTo>
                    <a:pt x="156" y="878"/>
                    <a:pt x="135" y="902"/>
                    <a:pt x="118" y="940"/>
                  </a:cubicBezTo>
                  <a:cubicBezTo>
                    <a:pt x="101" y="975"/>
                    <a:pt x="94" y="1009"/>
                    <a:pt x="94" y="1043"/>
                  </a:cubicBezTo>
                  <a:lnTo>
                    <a:pt x="94" y="1551"/>
                  </a:lnTo>
                  <a:cubicBezTo>
                    <a:pt x="94" y="1585"/>
                    <a:pt x="101" y="1613"/>
                    <a:pt x="118" y="1626"/>
                  </a:cubicBezTo>
                  <a:cubicBezTo>
                    <a:pt x="127" y="1635"/>
                    <a:pt x="137" y="1640"/>
                    <a:pt x="148" y="1640"/>
                  </a:cubicBezTo>
                  <a:cubicBezTo>
                    <a:pt x="157" y="1640"/>
                    <a:pt x="167" y="1636"/>
                    <a:pt x="177" y="1630"/>
                  </a:cubicBezTo>
                  <a:lnTo>
                    <a:pt x="987" y="1164"/>
                  </a:lnTo>
                  <a:lnTo>
                    <a:pt x="987" y="1164"/>
                  </a:lnTo>
                  <a:lnTo>
                    <a:pt x="659" y="1864"/>
                  </a:lnTo>
                  <a:cubicBezTo>
                    <a:pt x="646" y="1895"/>
                    <a:pt x="629" y="1930"/>
                    <a:pt x="614" y="1968"/>
                  </a:cubicBezTo>
                  <a:cubicBezTo>
                    <a:pt x="600" y="2003"/>
                    <a:pt x="594" y="2040"/>
                    <a:pt x="594" y="2075"/>
                  </a:cubicBezTo>
                  <a:lnTo>
                    <a:pt x="594" y="2485"/>
                  </a:lnTo>
                  <a:cubicBezTo>
                    <a:pt x="594" y="2520"/>
                    <a:pt x="600" y="2547"/>
                    <a:pt x="618" y="2561"/>
                  </a:cubicBezTo>
                  <a:cubicBezTo>
                    <a:pt x="628" y="2571"/>
                    <a:pt x="639" y="2576"/>
                    <a:pt x="651" y="2576"/>
                  </a:cubicBezTo>
                  <a:cubicBezTo>
                    <a:pt x="659" y="2576"/>
                    <a:pt x="668" y="2574"/>
                    <a:pt x="677" y="2568"/>
                  </a:cubicBezTo>
                  <a:lnTo>
                    <a:pt x="936" y="2420"/>
                  </a:lnTo>
                  <a:cubicBezTo>
                    <a:pt x="1019" y="2370"/>
                    <a:pt x="1091" y="2348"/>
                    <a:pt x="1148" y="2348"/>
                  </a:cubicBezTo>
                  <a:cubicBezTo>
                    <a:pt x="1159" y="2348"/>
                    <a:pt x="1170" y="2349"/>
                    <a:pt x="1180" y="2350"/>
                  </a:cubicBezTo>
                  <a:cubicBezTo>
                    <a:pt x="1246" y="2364"/>
                    <a:pt x="1280" y="2426"/>
                    <a:pt x="1280" y="2540"/>
                  </a:cubicBezTo>
                  <a:cubicBezTo>
                    <a:pt x="1280" y="2650"/>
                    <a:pt x="1246" y="2751"/>
                    <a:pt x="1180" y="2840"/>
                  </a:cubicBezTo>
                  <a:cubicBezTo>
                    <a:pt x="1118" y="2929"/>
                    <a:pt x="1035" y="3002"/>
                    <a:pt x="936" y="3058"/>
                  </a:cubicBezTo>
                  <a:cubicBezTo>
                    <a:pt x="858" y="3102"/>
                    <a:pt x="796" y="3123"/>
                    <a:pt x="754" y="3123"/>
                  </a:cubicBezTo>
                  <a:cubicBezTo>
                    <a:pt x="751" y="3123"/>
                    <a:pt x="748" y="3123"/>
                    <a:pt x="745" y="3123"/>
                  </a:cubicBezTo>
                  <a:cubicBezTo>
                    <a:pt x="701" y="3120"/>
                    <a:pt x="662" y="3106"/>
                    <a:pt x="635" y="3088"/>
                  </a:cubicBezTo>
                  <a:cubicBezTo>
                    <a:pt x="608" y="3068"/>
                    <a:pt x="584" y="3050"/>
                    <a:pt x="559" y="3033"/>
                  </a:cubicBezTo>
                  <a:cubicBezTo>
                    <a:pt x="549" y="3026"/>
                    <a:pt x="539" y="3023"/>
                    <a:pt x="527" y="3023"/>
                  </a:cubicBezTo>
                  <a:cubicBezTo>
                    <a:pt x="508" y="3023"/>
                    <a:pt x="487" y="3030"/>
                    <a:pt x="460" y="3047"/>
                  </a:cubicBezTo>
                  <a:lnTo>
                    <a:pt x="70" y="3271"/>
                  </a:lnTo>
                  <a:cubicBezTo>
                    <a:pt x="49" y="3281"/>
                    <a:pt x="35" y="3302"/>
                    <a:pt x="21" y="3330"/>
                  </a:cubicBezTo>
                  <a:cubicBezTo>
                    <a:pt x="8" y="3357"/>
                    <a:pt x="0" y="3389"/>
                    <a:pt x="0" y="3416"/>
                  </a:cubicBezTo>
                  <a:cubicBezTo>
                    <a:pt x="0" y="3533"/>
                    <a:pt x="25" y="3637"/>
                    <a:pt x="67" y="3723"/>
                  </a:cubicBezTo>
                  <a:cubicBezTo>
                    <a:pt x="111" y="3812"/>
                    <a:pt x="170" y="3878"/>
                    <a:pt x="249" y="3922"/>
                  </a:cubicBezTo>
                  <a:cubicBezTo>
                    <a:pt x="312" y="3959"/>
                    <a:pt x="386" y="3974"/>
                    <a:pt x="470" y="3974"/>
                  </a:cubicBezTo>
                  <a:cubicBezTo>
                    <a:pt x="492" y="3974"/>
                    <a:pt x="515" y="3973"/>
                    <a:pt x="538" y="3971"/>
                  </a:cubicBezTo>
                  <a:cubicBezTo>
                    <a:pt x="653" y="3957"/>
                    <a:pt x="787" y="3909"/>
                    <a:pt x="936" y="3823"/>
                  </a:cubicBezTo>
                  <a:cubicBezTo>
                    <a:pt x="1225" y="3658"/>
                    <a:pt x="1449" y="3433"/>
                    <a:pt x="1611" y="3161"/>
                  </a:cubicBezTo>
                  <a:cubicBezTo>
                    <a:pt x="1773" y="2885"/>
                    <a:pt x="1852" y="2568"/>
                    <a:pt x="1852" y="2209"/>
                  </a:cubicBezTo>
                  <a:cubicBezTo>
                    <a:pt x="1852" y="1957"/>
                    <a:pt x="1804" y="1788"/>
                    <a:pt x="1701" y="1696"/>
                  </a:cubicBezTo>
                  <a:cubicBezTo>
                    <a:pt x="1624" y="1624"/>
                    <a:pt x="1529" y="1589"/>
                    <a:pt x="1416" y="1589"/>
                  </a:cubicBezTo>
                  <a:cubicBezTo>
                    <a:pt x="1382" y="1589"/>
                    <a:pt x="1346" y="1592"/>
                    <a:pt x="1308" y="1599"/>
                  </a:cubicBezTo>
                  <a:lnTo>
                    <a:pt x="1684" y="798"/>
                  </a:lnTo>
                  <a:cubicBezTo>
                    <a:pt x="1697" y="774"/>
                    <a:pt x="1708" y="744"/>
                    <a:pt x="1725" y="706"/>
                  </a:cubicBezTo>
                  <a:cubicBezTo>
                    <a:pt x="1738" y="668"/>
                    <a:pt x="1746" y="633"/>
                    <a:pt x="1746" y="596"/>
                  </a:cubicBezTo>
                  <a:lnTo>
                    <a:pt x="1746" y="92"/>
                  </a:lnTo>
                  <a:cubicBezTo>
                    <a:pt x="1746" y="54"/>
                    <a:pt x="1738" y="30"/>
                    <a:pt x="1722" y="12"/>
                  </a:cubicBezTo>
                  <a:cubicBezTo>
                    <a:pt x="1712" y="5"/>
                    <a:pt x="1701" y="1"/>
                    <a:pt x="1690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5125;p35">
              <a:extLst>
                <a:ext uri="{FF2B5EF4-FFF2-40B4-BE49-F238E27FC236}">
                  <a16:creationId xmlns:a16="http://schemas.microsoft.com/office/drawing/2014/main" id="{2BC70488-7742-6944-8E6F-AE25BD63E1DF}"/>
                </a:ext>
              </a:extLst>
            </p:cNvPr>
            <p:cNvSpPr/>
            <p:nvPr/>
          </p:nvSpPr>
          <p:spPr>
            <a:xfrm>
              <a:off x="1547480" y="1556350"/>
              <a:ext cx="1387181" cy="1555662"/>
            </a:xfrm>
            <a:custGeom>
              <a:avLst/>
              <a:gdLst/>
              <a:ahLst/>
              <a:cxnLst/>
              <a:rect l="l" t="t" r="r" b="b"/>
              <a:pathLst>
                <a:path w="44041" h="49390" extrusionOk="0">
                  <a:moveTo>
                    <a:pt x="34169" y="0"/>
                  </a:moveTo>
                  <a:cubicBezTo>
                    <a:pt x="32539" y="0"/>
                    <a:pt x="30698" y="532"/>
                    <a:pt x="28752" y="1654"/>
                  </a:cubicBezTo>
                  <a:cubicBezTo>
                    <a:pt x="22049" y="5519"/>
                    <a:pt x="16619" y="14932"/>
                    <a:pt x="16619" y="22674"/>
                  </a:cubicBezTo>
                  <a:cubicBezTo>
                    <a:pt x="16619" y="30418"/>
                    <a:pt x="11181" y="39834"/>
                    <a:pt x="4482" y="43703"/>
                  </a:cubicBezTo>
                  <a:cubicBezTo>
                    <a:pt x="2896" y="44616"/>
                    <a:pt x="1386" y="45141"/>
                    <a:pt x="0" y="45302"/>
                  </a:cubicBezTo>
                  <a:cubicBezTo>
                    <a:pt x="586" y="46720"/>
                    <a:pt x="1469" y="47796"/>
                    <a:pt x="2582" y="48485"/>
                  </a:cubicBezTo>
                  <a:lnTo>
                    <a:pt x="2699" y="48558"/>
                  </a:lnTo>
                  <a:cubicBezTo>
                    <a:pt x="3628" y="49105"/>
                    <a:pt x="4709" y="49390"/>
                    <a:pt x="5902" y="49390"/>
                  </a:cubicBezTo>
                  <a:cubicBezTo>
                    <a:pt x="7534" y="49390"/>
                    <a:pt x="9375" y="48857"/>
                    <a:pt x="11323" y="47734"/>
                  </a:cubicBezTo>
                  <a:cubicBezTo>
                    <a:pt x="18023" y="43865"/>
                    <a:pt x="23456" y="34448"/>
                    <a:pt x="23456" y="26704"/>
                  </a:cubicBezTo>
                  <a:cubicBezTo>
                    <a:pt x="23456" y="18963"/>
                    <a:pt x="28890" y="9550"/>
                    <a:pt x="35593" y="5684"/>
                  </a:cubicBezTo>
                  <a:cubicBezTo>
                    <a:pt x="37180" y="4771"/>
                    <a:pt x="38690" y="4247"/>
                    <a:pt x="40076" y="4085"/>
                  </a:cubicBezTo>
                  <a:cubicBezTo>
                    <a:pt x="40392" y="4048"/>
                    <a:pt x="40701" y="4030"/>
                    <a:pt x="41004" y="4030"/>
                  </a:cubicBezTo>
                  <a:cubicBezTo>
                    <a:pt x="42126" y="4030"/>
                    <a:pt x="43150" y="4280"/>
                    <a:pt x="44041" y="4761"/>
                  </a:cubicBezTo>
                  <a:lnTo>
                    <a:pt x="37507" y="910"/>
                  </a:lnTo>
                  <a:lnTo>
                    <a:pt x="37390" y="843"/>
                  </a:lnTo>
                  <a:cubicBezTo>
                    <a:pt x="36458" y="289"/>
                    <a:pt x="35371" y="0"/>
                    <a:pt x="3416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5126;p35">
              <a:extLst>
                <a:ext uri="{FF2B5EF4-FFF2-40B4-BE49-F238E27FC236}">
                  <a16:creationId xmlns:a16="http://schemas.microsoft.com/office/drawing/2014/main" id="{C1A1F73F-3AC0-CA43-9F41-F3CAD4D0EEFE}"/>
                </a:ext>
              </a:extLst>
            </p:cNvPr>
            <p:cNvSpPr/>
            <p:nvPr/>
          </p:nvSpPr>
          <p:spPr>
            <a:xfrm>
              <a:off x="1401931" y="2041344"/>
              <a:ext cx="841267" cy="1006786"/>
            </a:xfrm>
            <a:custGeom>
              <a:avLst/>
              <a:gdLst/>
              <a:ahLst/>
              <a:cxnLst/>
              <a:rect l="l" t="t" r="r" b="b"/>
              <a:pathLst>
                <a:path w="26709" h="31964" extrusionOk="0">
                  <a:moveTo>
                    <a:pt x="15482" y="9857"/>
                  </a:moveTo>
                  <a:cubicBezTo>
                    <a:pt x="15737" y="10423"/>
                    <a:pt x="15858" y="11095"/>
                    <a:pt x="15850" y="11827"/>
                  </a:cubicBezTo>
                  <a:cubicBezTo>
                    <a:pt x="16054" y="11709"/>
                    <a:pt x="16261" y="11603"/>
                    <a:pt x="16461" y="11517"/>
                  </a:cubicBezTo>
                  <a:cubicBezTo>
                    <a:pt x="16482" y="11724"/>
                    <a:pt x="16488" y="11944"/>
                    <a:pt x="16488" y="12175"/>
                  </a:cubicBezTo>
                  <a:cubicBezTo>
                    <a:pt x="16488" y="15274"/>
                    <a:pt x="14316" y="19036"/>
                    <a:pt x="11634" y="20585"/>
                  </a:cubicBezTo>
                  <a:cubicBezTo>
                    <a:pt x="11441" y="20698"/>
                    <a:pt x="11244" y="20798"/>
                    <a:pt x="11062" y="20884"/>
                  </a:cubicBezTo>
                  <a:cubicBezTo>
                    <a:pt x="11034" y="20657"/>
                    <a:pt x="11020" y="20422"/>
                    <a:pt x="11024" y="20181"/>
                  </a:cubicBezTo>
                  <a:lnTo>
                    <a:pt x="11024" y="20181"/>
                  </a:lnTo>
                  <a:cubicBezTo>
                    <a:pt x="10255" y="20630"/>
                    <a:pt x="9501" y="20857"/>
                    <a:pt x="8824" y="20857"/>
                  </a:cubicBezTo>
                  <a:cubicBezTo>
                    <a:pt x="7815" y="20857"/>
                    <a:pt x="6977" y="20353"/>
                    <a:pt x="6510" y="19326"/>
                  </a:cubicBezTo>
                  <a:lnTo>
                    <a:pt x="15482" y="9857"/>
                  </a:lnTo>
                  <a:close/>
                  <a:moveTo>
                    <a:pt x="16551" y="1"/>
                  </a:moveTo>
                  <a:cubicBezTo>
                    <a:pt x="16535" y="1"/>
                    <a:pt x="16519" y="2"/>
                    <a:pt x="16503" y="3"/>
                  </a:cubicBezTo>
                  <a:lnTo>
                    <a:pt x="14089" y="242"/>
                  </a:lnTo>
                  <a:cubicBezTo>
                    <a:pt x="13861" y="266"/>
                    <a:pt x="13627" y="431"/>
                    <a:pt x="13558" y="610"/>
                  </a:cubicBezTo>
                  <a:lnTo>
                    <a:pt x="12251" y="4124"/>
                  </a:lnTo>
                  <a:cubicBezTo>
                    <a:pt x="12179" y="4306"/>
                    <a:pt x="11945" y="4527"/>
                    <a:pt x="11720" y="4634"/>
                  </a:cubicBezTo>
                  <a:cubicBezTo>
                    <a:pt x="11465" y="4755"/>
                    <a:pt x="11210" y="4889"/>
                    <a:pt x="10952" y="5037"/>
                  </a:cubicBezTo>
                  <a:lnTo>
                    <a:pt x="8417" y="3572"/>
                  </a:lnTo>
                  <a:cubicBezTo>
                    <a:pt x="8385" y="3551"/>
                    <a:pt x="8348" y="3540"/>
                    <a:pt x="8307" y="3540"/>
                  </a:cubicBezTo>
                  <a:cubicBezTo>
                    <a:pt x="8218" y="3540"/>
                    <a:pt x="8114" y="3591"/>
                    <a:pt x="8024" y="3686"/>
                  </a:cubicBezTo>
                  <a:lnTo>
                    <a:pt x="5372" y="6489"/>
                  </a:lnTo>
                  <a:cubicBezTo>
                    <a:pt x="5210" y="6655"/>
                    <a:pt x="5121" y="6916"/>
                    <a:pt x="5166" y="7072"/>
                  </a:cubicBezTo>
                  <a:lnTo>
                    <a:pt x="5904" y="9572"/>
                  </a:lnTo>
                  <a:cubicBezTo>
                    <a:pt x="5948" y="9727"/>
                    <a:pt x="5886" y="9996"/>
                    <a:pt x="5769" y="10172"/>
                  </a:cubicBezTo>
                  <a:cubicBezTo>
                    <a:pt x="5317" y="10858"/>
                    <a:pt x="4906" y="11571"/>
                    <a:pt x="4548" y="12292"/>
                  </a:cubicBezTo>
                  <a:cubicBezTo>
                    <a:pt x="4459" y="12475"/>
                    <a:pt x="4203" y="12664"/>
                    <a:pt x="3972" y="12720"/>
                  </a:cubicBezTo>
                  <a:lnTo>
                    <a:pt x="1700" y="13268"/>
                  </a:lnTo>
                  <a:cubicBezTo>
                    <a:pt x="1472" y="13323"/>
                    <a:pt x="1241" y="13516"/>
                    <a:pt x="1187" y="13696"/>
                  </a:cubicBezTo>
                  <a:lnTo>
                    <a:pt x="45" y="17543"/>
                  </a:lnTo>
                  <a:cubicBezTo>
                    <a:pt x="11" y="17654"/>
                    <a:pt x="49" y="17760"/>
                    <a:pt x="132" y="17822"/>
                  </a:cubicBezTo>
                  <a:cubicBezTo>
                    <a:pt x="183" y="17860"/>
                    <a:pt x="2704" y="19312"/>
                    <a:pt x="2704" y="19312"/>
                  </a:cubicBezTo>
                  <a:cubicBezTo>
                    <a:pt x="2700" y="19664"/>
                    <a:pt x="2714" y="20009"/>
                    <a:pt x="2745" y="20343"/>
                  </a:cubicBezTo>
                  <a:cubicBezTo>
                    <a:pt x="2762" y="20509"/>
                    <a:pt x="2666" y="20781"/>
                    <a:pt x="2521" y="20957"/>
                  </a:cubicBezTo>
                  <a:lnTo>
                    <a:pt x="207" y="23757"/>
                  </a:lnTo>
                  <a:cubicBezTo>
                    <a:pt x="66" y="23933"/>
                    <a:pt x="0" y="24188"/>
                    <a:pt x="66" y="24333"/>
                  </a:cubicBezTo>
                  <a:lnTo>
                    <a:pt x="1166" y="26764"/>
                  </a:lnTo>
                  <a:cubicBezTo>
                    <a:pt x="1183" y="26798"/>
                    <a:pt x="1207" y="26826"/>
                    <a:pt x="1235" y="26842"/>
                  </a:cubicBezTo>
                  <a:cubicBezTo>
                    <a:pt x="1324" y="26895"/>
                    <a:pt x="5941" y="29567"/>
                    <a:pt x="6114" y="29667"/>
                  </a:cubicBezTo>
                  <a:lnTo>
                    <a:pt x="6117" y="29667"/>
                  </a:lnTo>
                  <a:lnTo>
                    <a:pt x="6117" y="29670"/>
                  </a:lnTo>
                  <a:lnTo>
                    <a:pt x="6124" y="29670"/>
                  </a:lnTo>
                  <a:cubicBezTo>
                    <a:pt x="6127" y="29667"/>
                    <a:pt x="6135" y="29656"/>
                    <a:pt x="6138" y="29649"/>
                  </a:cubicBezTo>
                  <a:cubicBezTo>
                    <a:pt x="6162" y="29663"/>
                    <a:pt x="6186" y="29673"/>
                    <a:pt x="6210" y="29691"/>
                  </a:cubicBezTo>
                  <a:lnTo>
                    <a:pt x="6214" y="29691"/>
                  </a:lnTo>
                  <a:cubicBezTo>
                    <a:pt x="7593" y="30491"/>
                    <a:pt x="9983" y="31874"/>
                    <a:pt x="10134" y="31960"/>
                  </a:cubicBezTo>
                  <a:cubicBezTo>
                    <a:pt x="10137" y="31963"/>
                    <a:pt x="10137" y="31963"/>
                    <a:pt x="10141" y="31963"/>
                  </a:cubicBezTo>
                  <a:cubicBezTo>
                    <a:pt x="10210" y="31785"/>
                    <a:pt x="12167" y="23666"/>
                    <a:pt x="12283" y="23666"/>
                  </a:cubicBezTo>
                  <a:cubicBezTo>
                    <a:pt x="12284" y="23666"/>
                    <a:pt x="12285" y="23666"/>
                    <a:pt x="12286" y="23667"/>
                  </a:cubicBezTo>
                  <a:lnTo>
                    <a:pt x="13523" y="25556"/>
                  </a:lnTo>
                  <a:cubicBezTo>
                    <a:pt x="13538" y="25574"/>
                    <a:pt x="13547" y="25588"/>
                    <a:pt x="13562" y="25598"/>
                  </a:cubicBezTo>
                  <a:lnTo>
                    <a:pt x="15920" y="26971"/>
                  </a:lnTo>
                  <a:lnTo>
                    <a:pt x="18468" y="28443"/>
                  </a:lnTo>
                  <a:lnTo>
                    <a:pt x="18465" y="28440"/>
                  </a:lnTo>
                  <a:lnTo>
                    <a:pt x="16623" y="22692"/>
                  </a:lnTo>
                  <a:lnTo>
                    <a:pt x="16623" y="22692"/>
                  </a:lnTo>
                  <a:cubicBezTo>
                    <a:pt x="16686" y="22713"/>
                    <a:pt x="16752" y="22724"/>
                    <a:pt x="16820" y="22724"/>
                  </a:cubicBezTo>
                  <a:cubicBezTo>
                    <a:pt x="18529" y="22724"/>
                    <a:pt x="21913" y="16234"/>
                    <a:pt x="20806" y="15485"/>
                  </a:cubicBezTo>
                  <a:lnTo>
                    <a:pt x="26708" y="14161"/>
                  </a:lnTo>
                  <a:cubicBezTo>
                    <a:pt x="26705" y="14161"/>
                    <a:pt x="26702" y="14157"/>
                    <a:pt x="26695" y="14154"/>
                  </a:cubicBezTo>
                  <a:cubicBezTo>
                    <a:pt x="26554" y="14075"/>
                    <a:pt x="25346" y="13374"/>
                    <a:pt x="24171" y="12696"/>
                  </a:cubicBezTo>
                  <a:cubicBezTo>
                    <a:pt x="23013" y="12023"/>
                    <a:pt x="21878" y="11368"/>
                    <a:pt x="21829" y="11340"/>
                  </a:cubicBezTo>
                  <a:cubicBezTo>
                    <a:pt x="21785" y="11310"/>
                    <a:pt x="21730" y="11296"/>
                    <a:pt x="21664" y="11292"/>
                  </a:cubicBezTo>
                  <a:lnTo>
                    <a:pt x="19592" y="11175"/>
                  </a:lnTo>
                  <a:cubicBezTo>
                    <a:pt x="19381" y="11161"/>
                    <a:pt x="19227" y="11013"/>
                    <a:pt x="19243" y="10837"/>
                  </a:cubicBezTo>
                  <a:cubicBezTo>
                    <a:pt x="19302" y="10144"/>
                    <a:pt x="19305" y="9472"/>
                    <a:pt x="19247" y="8840"/>
                  </a:cubicBezTo>
                  <a:cubicBezTo>
                    <a:pt x="19230" y="8672"/>
                    <a:pt x="19330" y="8399"/>
                    <a:pt x="19471" y="8227"/>
                  </a:cubicBezTo>
                  <a:lnTo>
                    <a:pt x="22788" y="7958"/>
                  </a:lnTo>
                  <a:cubicBezTo>
                    <a:pt x="22930" y="7785"/>
                    <a:pt x="25643" y="5169"/>
                    <a:pt x="25643" y="5169"/>
                  </a:cubicBezTo>
                  <a:cubicBezTo>
                    <a:pt x="25636" y="5165"/>
                    <a:pt x="25633" y="5165"/>
                    <a:pt x="25626" y="5161"/>
                  </a:cubicBezTo>
                  <a:cubicBezTo>
                    <a:pt x="25343" y="4996"/>
                    <a:pt x="20785" y="2355"/>
                    <a:pt x="20758" y="2338"/>
                  </a:cubicBezTo>
                  <a:cubicBezTo>
                    <a:pt x="20730" y="2324"/>
                    <a:pt x="20696" y="2320"/>
                    <a:pt x="20664" y="2320"/>
                  </a:cubicBezTo>
                  <a:cubicBezTo>
                    <a:pt x="19261" y="1510"/>
                    <a:pt x="16799" y="83"/>
                    <a:pt x="16744" y="48"/>
                  </a:cubicBezTo>
                  <a:cubicBezTo>
                    <a:pt x="16693" y="20"/>
                    <a:pt x="16627" y="1"/>
                    <a:pt x="1655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5127;p35">
              <a:extLst>
                <a:ext uri="{FF2B5EF4-FFF2-40B4-BE49-F238E27FC236}">
                  <a16:creationId xmlns:a16="http://schemas.microsoft.com/office/drawing/2014/main" id="{E63621AE-FEF1-8942-85BA-21025C64B14E}"/>
                </a:ext>
              </a:extLst>
            </p:cNvPr>
            <p:cNvSpPr/>
            <p:nvPr/>
          </p:nvSpPr>
          <p:spPr>
            <a:xfrm>
              <a:off x="1402907" y="2798726"/>
              <a:ext cx="191725" cy="177173"/>
            </a:xfrm>
            <a:custGeom>
              <a:avLst/>
              <a:gdLst/>
              <a:ahLst/>
              <a:cxnLst/>
              <a:rect l="l" t="t" r="r" b="b"/>
              <a:pathLst>
                <a:path w="6087" h="5625" extrusionOk="0">
                  <a:moveTo>
                    <a:pt x="31" y="0"/>
                  </a:moveTo>
                  <a:lnTo>
                    <a:pt x="31" y="0"/>
                  </a:lnTo>
                  <a:cubicBezTo>
                    <a:pt x="4" y="107"/>
                    <a:pt x="1" y="215"/>
                    <a:pt x="35" y="287"/>
                  </a:cubicBezTo>
                  <a:lnTo>
                    <a:pt x="1135" y="2718"/>
                  </a:lnTo>
                  <a:cubicBezTo>
                    <a:pt x="1152" y="2752"/>
                    <a:pt x="1176" y="2780"/>
                    <a:pt x="1207" y="2796"/>
                  </a:cubicBezTo>
                  <a:lnTo>
                    <a:pt x="1218" y="2804"/>
                  </a:lnTo>
                  <a:cubicBezTo>
                    <a:pt x="1452" y="2938"/>
                    <a:pt x="6086" y="5624"/>
                    <a:pt x="6086" y="5624"/>
                  </a:cubicBezTo>
                  <a:lnTo>
                    <a:pt x="5855" y="3362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5128;p35">
              <a:extLst>
                <a:ext uri="{FF2B5EF4-FFF2-40B4-BE49-F238E27FC236}">
                  <a16:creationId xmlns:a16="http://schemas.microsoft.com/office/drawing/2014/main" id="{EF598B8E-6F88-214C-A213-6197D9F1A161}"/>
                </a:ext>
              </a:extLst>
            </p:cNvPr>
            <p:cNvSpPr/>
            <p:nvPr/>
          </p:nvSpPr>
          <p:spPr>
            <a:xfrm>
              <a:off x="1402246" y="2468037"/>
              <a:ext cx="215632" cy="224294"/>
            </a:xfrm>
            <a:custGeom>
              <a:avLst/>
              <a:gdLst/>
              <a:ahLst/>
              <a:cxnLst/>
              <a:rect l="l" t="t" r="r" b="b"/>
              <a:pathLst>
                <a:path w="6846" h="7121" extrusionOk="0">
                  <a:moveTo>
                    <a:pt x="1260" y="0"/>
                  </a:moveTo>
                  <a:cubicBezTo>
                    <a:pt x="1221" y="48"/>
                    <a:pt x="1193" y="101"/>
                    <a:pt x="1177" y="149"/>
                  </a:cubicBezTo>
                  <a:lnTo>
                    <a:pt x="35" y="3996"/>
                  </a:lnTo>
                  <a:cubicBezTo>
                    <a:pt x="1" y="4107"/>
                    <a:pt x="39" y="4210"/>
                    <a:pt x="122" y="4275"/>
                  </a:cubicBezTo>
                  <a:cubicBezTo>
                    <a:pt x="125" y="4280"/>
                    <a:pt x="138" y="4286"/>
                    <a:pt x="163" y="4300"/>
                  </a:cubicBezTo>
                  <a:lnTo>
                    <a:pt x="2680" y="5758"/>
                  </a:lnTo>
                  <a:cubicBezTo>
                    <a:pt x="2687" y="5762"/>
                    <a:pt x="2694" y="5765"/>
                    <a:pt x="2694" y="5765"/>
                  </a:cubicBezTo>
                  <a:lnTo>
                    <a:pt x="5031" y="7120"/>
                  </a:lnTo>
                  <a:lnTo>
                    <a:pt x="6845" y="3210"/>
                  </a:lnTo>
                  <a:lnTo>
                    <a:pt x="1260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5129;p35">
              <a:extLst>
                <a:ext uri="{FF2B5EF4-FFF2-40B4-BE49-F238E27FC236}">
                  <a16:creationId xmlns:a16="http://schemas.microsoft.com/office/drawing/2014/main" id="{6069B5A8-901B-CE4F-A325-DA19C2B3A1E4}"/>
                </a:ext>
              </a:extLst>
            </p:cNvPr>
            <p:cNvSpPr/>
            <p:nvPr/>
          </p:nvSpPr>
          <p:spPr>
            <a:xfrm>
              <a:off x="1565150" y="2152876"/>
              <a:ext cx="255476" cy="191599"/>
            </a:xfrm>
            <a:custGeom>
              <a:avLst/>
              <a:gdLst/>
              <a:ahLst/>
              <a:cxnLst/>
              <a:rect l="l" t="t" r="r" b="b"/>
              <a:pathLst>
                <a:path w="8111" h="6083" extrusionOk="0">
                  <a:moveTo>
                    <a:pt x="3123" y="1"/>
                  </a:moveTo>
                  <a:cubicBezTo>
                    <a:pt x="3035" y="1"/>
                    <a:pt x="2932" y="50"/>
                    <a:pt x="2842" y="145"/>
                  </a:cubicBezTo>
                  <a:lnTo>
                    <a:pt x="187" y="2948"/>
                  </a:lnTo>
                  <a:cubicBezTo>
                    <a:pt x="101" y="3041"/>
                    <a:pt x="35" y="3162"/>
                    <a:pt x="1" y="3279"/>
                  </a:cubicBezTo>
                  <a:lnTo>
                    <a:pt x="4887" y="6082"/>
                  </a:lnTo>
                  <a:lnTo>
                    <a:pt x="8111" y="2852"/>
                  </a:lnTo>
                  <a:lnTo>
                    <a:pt x="3232" y="31"/>
                  </a:lnTo>
                  <a:cubicBezTo>
                    <a:pt x="3200" y="11"/>
                    <a:pt x="3163" y="1"/>
                    <a:pt x="312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5130;p35">
              <a:extLst>
                <a:ext uri="{FF2B5EF4-FFF2-40B4-BE49-F238E27FC236}">
                  <a16:creationId xmlns:a16="http://schemas.microsoft.com/office/drawing/2014/main" id="{95914E48-CC8B-DB4E-BE94-4F86B1C3CE5B}"/>
                </a:ext>
              </a:extLst>
            </p:cNvPr>
            <p:cNvSpPr/>
            <p:nvPr/>
          </p:nvSpPr>
          <p:spPr>
            <a:xfrm>
              <a:off x="1832972" y="2041344"/>
              <a:ext cx="251224" cy="129234"/>
            </a:xfrm>
            <a:custGeom>
              <a:avLst/>
              <a:gdLst/>
              <a:ahLst/>
              <a:cxnLst/>
              <a:rect l="l" t="t" r="r" b="b"/>
              <a:pathLst>
                <a:path w="7976" h="4103" extrusionOk="0">
                  <a:moveTo>
                    <a:pt x="2873" y="0"/>
                  </a:moveTo>
                  <a:cubicBezTo>
                    <a:pt x="2856" y="0"/>
                    <a:pt x="2839" y="1"/>
                    <a:pt x="2821" y="3"/>
                  </a:cubicBezTo>
                  <a:lnTo>
                    <a:pt x="404" y="242"/>
                  </a:lnTo>
                  <a:cubicBezTo>
                    <a:pt x="256" y="258"/>
                    <a:pt x="104" y="334"/>
                    <a:pt x="1" y="434"/>
                  </a:cubicBezTo>
                  <a:lnTo>
                    <a:pt x="6352" y="4103"/>
                  </a:lnTo>
                  <a:lnTo>
                    <a:pt x="7975" y="3165"/>
                  </a:lnTo>
                  <a:lnTo>
                    <a:pt x="7927" y="2869"/>
                  </a:lnTo>
                  <a:cubicBezTo>
                    <a:pt x="7927" y="2869"/>
                    <a:pt x="3138" y="100"/>
                    <a:pt x="3059" y="48"/>
                  </a:cubicBezTo>
                  <a:cubicBezTo>
                    <a:pt x="3009" y="17"/>
                    <a:pt x="2945" y="0"/>
                    <a:pt x="287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5131;p35">
              <a:extLst>
                <a:ext uri="{FF2B5EF4-FFF2-40B4-BE49-F238E27FC236}">
                  <a16:creationId xmlns:a16="http://schemas.microsoft.com/office/drawing/2014/main" id="{56BC91CF-2977-044C-AE36-2A5BEEE41C6C}"/>
                </a:ext>
              </a:extLst>
            </p:cNvPr>
            <p:cNvSpPr/>
            <p:nvPr/>
          </p:nvSpPr>
          <p:spPr>
            <a:xfrm>
              <a:off x="1555386" y="2130324"/>
              <a:ext cx="693008" cy="919192"/>
            </a:xfrm>
            <a:custGeom>
              <a:avLst/>
              <a:gdLst/>
              <a:ahLst/>
              <a:cxnLst/>
              <a:rect l="l" t="t" r="r" b="b"/>
              <a:pathLst>
                <a:path w="22002" h="29183" extrusionOk="0">
                  <a:moveTo>
                    <a:pt x="13170" y="8326"/>
                  </a:moveTo>
                  <a:cubicBezTo>
                    <a:pt x="13215" y="8326"/>
                    <a:pt x="13259" y="8327"/>
                    <a:pt x="13303" y="8329"/>
                  </a:cubicBezTo>
                  <a:lnTo>
                    <a:pt x="13324" y="8329"/>
                  </a:lnTo>
                  <a:cubicBezTo>
                    <a:pt x="13351" y="8329"/>
                    <a:pt x="13378" y="8332"/>
                    <a:pt x="13406" y="8336"/>
                  </a:cubicBezTo>
                  <a:cubicBezTo>
                    <a:pt x="13440" y="8336"/>
                    <a:pt x="13468" y="8340"/>
                    <a:pt x="13496" y="8347"/>
                  </a:cubicBezTo>
                  <a:cubicBezTo>
                    <a:pt x="13527" y="8347"/>
                    <a:pt x="13558" y="8350"/>
                    <a:pt x="13589" y="8356"/>
                  </a:cubicBezTo>
                  <a:cubicBezTo>
                    <a:pt x="14413" y="8477"/>
                    <a:pt x="15089" y="8974"/>
                    <a:pt x="15488" y="9857"/>
                  </a:cubicBezTo>
                  <a:cubicBezTo>
                    <a:pt x="16516" y="12126"/>
                    <a:pt x="15340" y="16084"/>
                    <a:pt x="12861" y="18697"/>
                  </a:cubicBezTo>
                  <a:cubicBezTo>
                    <a:pt x="11827" y="19790"/>
                    <a:pt x="10724" y="20476"/>
                    <a:pt x="9721" y="20735"/>
                  </a:cubicBezTo>
                  <a:cubicBezTo>
                    <a:pt x="9675" y="20749"/>
                    <a:pt x="9630" y="20759"/>
                    <a:pt x="9586" y="20769"/>
                  </a:cubicBezTo>
                  <a:cubicBezTo>
                    <a:pt x="9551" y="20780"/>
                    <a:pt x="9520" y="20783"/>
                    <a:pt x="9489" y="20790"/>
                  </a:cubicBezTo>
                  <a:cubicBezTo>
                    <a:pt x="9420" y="20804"/>
                    <a:pt x="9348" y="20818"/>
                    <a:pt x="9275" y="20825"/>
                  </a:cubicBezTo>
                  <a:cubicBezTo>
                    <a:pt x="9189" y="20839"/>
                    <a:pt x="9107" y="20845"/>
                    <a:pt x="9027" y="20849"/>
                  </a:cubicBezTo>
                  <a:cubicBezTo>
                    <a:pt x="8976" y="20852"/>
                    <a:pt x="8924" y="20856"/>
                    <a:pt x="8872" y="20856"/>
                  </a:cubicBezTo>
                  <a:lnTo>
                    <a:pt x="8800" y="20856"/>
                  </a:lnTo>
                  <a:cubicBezTo>
                    <a:pt x="7807" y="20845"/>
                    <a:pt x="6979" y="20342"/>
                    <a:pt x="6521" y="19325"/>
                  </a:cubicBezTo>
                  <a:cubicBezTo>
                    <a:pt x="6348" y="18945"/>
                    <a:pt x="6241" y="18518"/>
                    <a:pt x="6190" y="18059"/>
                  </a:cubicBezTo>
                  <a:cubicBezTo>
                    <a:pt x="6162" y="17832"/>
                    <a:pt x="6148" y="17597"/>
                    <a:pt x="6152" y="17356"/>
                  </a:cubicBezTo>
                  <a:cubicBezTo>
                    <a:pt x="6166" y="15163"/>
                    <a:pt x="7293" y="12449"/>
                    <a:pt x="9148" y="10487"/>
                  </a:cubicBezTo>
                  <a:cubicBezTo>
                    <a:pt x="9748" y="9853"/>
                    <a:pt x="10369" y="9357"/>
                    <a:pt x="10978" y="9002"/>
                  </a:cubicBezTo>
                  <a:cubicBezTo>
                    <a:pt x="11182" y="8884"/>
                    <a:pt x="11389" y="8778"/>
                    <a:pt x="11589" y="8692"/>
                  </a:cubicBezTo>
                  <a:cubicBezTo>
                    <a:pt x="12142" y="8448"/>
                    <a:pt x="12676" y="8326"/>
                    <a:pt x="13170" y="8326"/>
                  </a:cubicBezTo>
                  <a:close/>
                  <a:moveTo>
                    <a:pt x="16559" y="1"/>
                  </a:moveTo>
                  <a:cubicBezTo>
                    <a:pt x="16544" y="1"/>
                    <a:pt x="16528" y="1"/>
                    <a:pt x="16513" y="3"/>
                  </a:cubicBezTo>
                  <a:lnTo>
                    <a:pt x="14096" y="243"/>
                  </a:lnTo>
                  <a:cubicBezTo>
                    <a:pt x="13871" y="267"/>
                    <a:pt x="13634" y="430"/>
                    <a:pt x="13569" y="613"/>
                  </a:cubicBezTo>
                  <a:lnTo>
                    <a:pt x="12258" y="4126"/>
                  </a:lnTo>
                  <a:cubicBezTo>
                    <a:pt x="12192" y="4309"/>
                    <a:pt x="11951" y="4529"/>
                    <a:pt x="11731" y="4637"/>
                  </a:cubicBezTo>
                  <a:cubicBezTo>
                    <a:pt x="11234" y="4871"/>
                    <a:pt x="10738" y="5161"/>
                    <a:pt x="10234" y="5502"/>
                  </a:cubicBezTo>
                  <a:cubicBezTo>
                    <a:pt x="10128" y="5574"/>
                    <a:pt x="10015" y="5611"/>
                    <a:pt x="9919" y="5611"/>
                  </a:cubicBezTo>
                  <a:cubicBezTo>
                    <a:pt x="9831" y="5611"/>
                    <a:pt x="9758" y="5580"/>
                    <a:pt x="9716" y="5516"/>
                  </a:cubicBezTo>
                  <a:lnTo>
                    <a:pt x="8479" y="3626"/>
                  </a:lnTo>
                  <a:cubicBezTo>
                    <a:pt x="8441" y="3569"/>
                    <a:pt x="8384" y="3542"/>
                    <a:pt x="8318" y="3542"/>
                  </a:cubicBezTo>
                  <a:cubicBezTo>
                    <a:pt x="8229" y="3542"/>
                    <a:pt x="8124" y="3592"/>
                    <a:pt x="8031" y="3685"/>
                  </a:cubicBezTo>
                  <a:lnTo>
                    <a:pt x="5379" y="6491"/>
                  </a:lnTo>
                  <a:cubicBezTo>
                    <a:pt x="5221" y="6657"/>
                    <a:pt x="5128" y="6919"/>
                    <a:pt x="5173" y="7071"/>
                  </a:cubicBezTo>
                  <a:lnTo>
                    <a:pt x="5914" y="9574"/>
                  </a:lnTo>
                  <a:cubicBezTo>
                    <a:pt x="5959" y="9726"/>
                    <a:pt x="5897" y="9998"/>
                    <a:pt x="5779" y="10177"/>
                  </a:cubicBezTo>
                  <a:cubicBezTo>
                    <a:pt x="5324" y="10860"/>
                    <a:pt x="4917" y="11571"/>
                    <a:pt x="4559" y="12295"/>
                  </a:cubicBezTo>
                  <a:cubicBezTo>
                    <a:pt x="4466" y="12473"/>
                    <a:pt x="4210" y="12670"/>
                    <a:pt x="3983" y="12722"/>
                  </a:cubicBezTo>
                  <a:lnTo>
                    <a:pt x="1710" y="13270"/>
                  </a:lnTo>
                  <a:cubicBezTo>
                    <a:pt x="1479" y="13326"/>
                    <a:pt x="1252" y="13519"/>
                    <a:pt x="1197" y="13698"/>
                  </a:cubicBezTo>
                  <a:lnTo>
                    <a:pt x="55" y="17546"/>
                  </a:lnTo>
                  <a:cubicBezTo>
                    <a:pt x="1" y="17725"/>
                    <a:pt x="128" y="17880"/>
                    <a:pt x="335" y="17890"/>
                  </a:cubicBezTo>
                  <a:lnTo>
                    <a:pt x="2410" y="18008"/>
                  </a:lnTo>
                  <a:cubicBezTo>
                    <a:pt x="2621" y="18022"/>
                    <a:pt x="2773" y="18170"/>
                    <a:pt x="2759" y="18346"/>
                  </a:cubicBezTo>
                  <a:cubicBezTo>
                    <a:pt x="2697" y="19039"/>
                    <a:pt x="2697" y="19711"/>
                    <a:pt x="2755" y="20342"/>
                  </a:cubicBezTo>
                  <a:cubicBezTo>
                    <a:pt x="2773" y="20511"/>
                    <a:pt x="2673" y="20783"/>
                    <a:pt x="2531" y="20956"/>
                  </a:cubicBezTo>
                  <a:lnTo>
                    <a:pt x="217" y="23759"/>
                  </a:lnTo>
                  <a:cubicBezTo>
                    <a:pt x="73" y="23931"/>
                    <a:pt x="11" y="24190"/>
                    <a:pt x="76" y="24335"/>
                  </a:cubicBezTo>
                  <a:lnTo>
                    <a:pt x="1176" y="26762"/>
                  </a:lnTo>
                  <a:cubicBezTo>
                    <a:pt x="1190" y="26800"/>
                    <a:pt x="1214" y="26824"/>
                    <a:pt x="1242" y="26842"/>
                  </a:cubicBezTo>
                  <a:lnTo>
                    <a:pt x="1245" y="26842"/>
                  </a:lnTo>
                  <a:cubicBezTo>
                    <a:pt x="1245" y="26845"/>
                    <a:pt x="1248" y="26845"/>
                    <a:pt x="1252" y="26845"/>
                  </a:cubicBezTo>
                  <a:cubicBezTo>
                    <a:pt x="1280" y="26859"/>
                    <a:pt x="1307" y="26866"/>
                    <a:pt x="1338" y="26866"/>
                  </a:cubicBezTo>
                  <a:lnTo>
                    <a:pt x="1342" y="26866"/>
                  </a:lnTo>
                  <a:cubicBezTo>
                    <a:pt x="1421" y="26866"/>
                    <a:pt x="1517" y="26824"/>
                    <a:pt x="1611" y="26738"/>
                  </a:cubicBezTo>
                  <a:lnTo>
                    <a:pt x="4079" y="24480"/>
                  </a:lnTo>
                  <a:cubicBezTo>
                    <a:pt x="4189" y="24383"/>
                    <a:pt x="4321" y="24330"/>
                    <a:pt x="4437" y="24330"/>
                  </a:cubicBezTo>
                  <a:cubicBezTo>
                    <a:pt x="4507" y="24330"/>
                    <a:pt x="4571" y="24350"/>
                    <a:pt x="4621" y="24390"/>
                  </a:cubicBezTo>
                  <a:cubicBezTo>
                    <a:pt x="4942" y="24652"/>
                    <a:pt x="5297" y="24856"/>
                    <a:pt x="5676" y="25004"/>
                  </a:cubicBezTo>
                  <a:cubicBezTo>
                    <a:pt x="5848" y="25072"/>
                    <a:pt x="5965" y="25259"/>
                    <a:pt x="5924" y="25438"/>
                  </a:cubicBezTo>
                  <a:lnTo>
                    <a:pt x="5162" y="28896"/>
                  </a:lnTo>
                  <a:cubicBezTo>
                    <a:pt x="5141" y="29000"/>
                    <a:pt x="5183" y="29083"/>
                    <a:pt x="5262" y="29135"/>
                  </a:cubicBezTo>
                  <a:cubicBezTo>
                    <a:pt x="5265" y="29138"/>
                    <a:pt x="5265" y="29138"/>
                    <a:pt x="5269" y="29138"/>
                  </a:cubicBezTo>
                  <a:cubicBezTo>
                    <a:pt x="5316" y="29166"/>
                    <a:pt x="5377" y="29182"/>
                    <a:pt x="5445" y="29182"/>
                  </a:cubicBezTo>
                  <a:cubicBezTo>
                    <a:pt x="5462" y="29182"/>
                    <a:pt x="5479" y="29181"/>
                    <a:pt x="5496" y="29179"/>
                  </a:cubicBezTo>
                  <a:lnTo>
                    <a:pt x="7913" y="28941"/>
                  </a:lnTo>
                  <a:cubicBezTo>
                    <a:pt x="8138" y="28917"/>
                    <a:pt x="8376" y="28752"/>
                    <a:pt x="8441" y="28573"/>
                  </a:cubicBezTo>
                  <a:lnTo>
                    <a:pt x="9755" y="25059"/>
                  </a:lnTo>
                  <a:cubicBezTo>
                    <a:pt x="9820" y="24876"/>
                    <a:pt x="10058" y="24655"/>
                    <a:pt x="10283" y="24549"/>
                  </a:cubicBezTo>
                  <a:cubicBezTo>
                    <a:pt x="10534" y="24428"/>
                    <a:pt x="10792" y="24294"/>
                    <a:pt x="11048" y="24146"/>
                  </a:cubicBezTo>
                  <a:cubicBezTo>
                    <a:pt x="11289" y="24004"/>
                    <a:pt x="11534" y="23849"/>
                    <a:pt x="11779" y="23683"/>
                  </a:cubicBezTo>
                  <a:cubicBezTo>
                    <a:pt x="11883" y="23611"/>
                    <a:pt x="11996" y="23574"/>
                    <a:pt x="12092" y="23574"/>
                  </a:cubicBezTo>
                  <a:cubicBezTo>
                    <a:pt x="12180" y="23574"/>
                    <a:pt x="12253" y="23605"/>
                    <a:pt x="12293" y="23670"/>
                  </a:cubicBezTo>
                  <a:lnTo>
                    <a:pt x="13534" y="25559"/>
                  </a:lnTo>
                  <a:cubicBezTo>
                    <a:pt x="13548" y="25583"/>
                    <a:pt x="13569" y="25600"/>
                    <a:pt x="13593" y="25615"/>
                  </a:cubicBezTo>
                  <a:cubicBezTo>
                    <a:pt x="13622" y="25633"/>
                    <a:pt x="13657" y="25642"/>
                    <a:pt x="13694" y="25642"/>
                  </a:cubicBezTo>
                  <a:cubicBezTo>
                    <a:pt x="13782" y="25642"/>
                    <a:pt x="13885" y="25591"/>
                    <a:pt x="13975" y="25497"/>
                  </a:cubicBezTo>
                  <a:lnTo>
                    <a:pt x="16634" y="22693"/>
                  </a:lnTo>
                  <a:cubicBezTo>
                    <a:pt x="16788" y="22528"/>
                    <a:pt x="16882" y="22266"/>
                    <a:pt x="16837" y="22111"/>
                  </a:cubicBezTo>
                  <a:lnTo>
                    <a:pt x="16096" y="19611"/>
                  </a:lnTo>
                  <a:cubicBezTo>
                    <a:pt x="16051" y="19456"/>
                    <a:pt x="16117" y="19187"/>
                    <a:pt x="16233" y="19011"/>
                  </a:cubicBezTo>
                  <a:cubicBezTo>
                    <a:pt x="16688" y="18325"/>
                    <a:pt x="17092" y="17612"/>
                    <a:pt x="17451" y="16891"/>
                  </a:cubicBezTo>
                  <a:cubicBezTo>
                    <a:pt x="17544" y="16708"/>
                    <a:pt x="17799" y="16518"/>
                    <a:pt x="18030" y="16463"/>
                  </a:cubicBezTo>
                  <a:lnTo>
                    <a:pt x="20299" y="15915"/>
                  </a:lnTo>
                  <a:cubicBezTo>
                    <a:pt x="20530" y="15860"/>
                    <a:pt x="20761" y="15670"/>
                    <a:pt x="20813" y="15487"/>
                  </a:cubicBezTo>
                  <a:lnTo>
                    <a:pt x="21957" y="11639"/>
                  </a:lnTo>
                  <a:cubicBezTo>
                    <a:pt x="21992" y="11515"/>
                    <a:pt x="21943" y="11398"/>
                    <a:pt x="21836" y="11336"/>
                  </a:cubicBezTo>
                  <a:cubicBezTo>
                    <a:pt x="21833" y="11336"/>
                    <a:pt x="21830" y="11332"/>
                    <a:pt x="21823" y="11329"/>
                  </a:cubicBezTo>
                  <a:cubicBezTo>
                    <a:pt x="21782" y="11308"/>
                    <a:pt x="21730" y="11294"/>
                    <a:pt x="21674" y="11291"/>
                  </a:cubicBezTo>
                  <a:lnTo>
                    <a:pt x="19602" y="11174"/>
                  </a:lnTo>
                  <a:cubicBezTo>
                    <a:pt x="19392" y="11163"/>
                    <a:pt x="19237" y="11012"/>
                    <a:pt x="19250" y="10839"/>
                  </a:cubicBezTo>
                  <a:cubicBezTo>
                    <a:pt x="19282" y="10512"/>
                    <a:pt x="19299" y="10184"/>
                    <a:pt x="19299" y="9871"/>
                  </a:cubicBezTo>
                  <a:cubicBezTo>
                    <a:pt x="19302" y="9519"/>
                    <a:pt x="19288" y="9174"/>
                    <a:pt x="19254" y="8840"/>
                  </a:cubicBezTo>
                  <a:cubicBezTo>
                    <a:pt x="19240" y="8674"/>
                    <a:pt x="19336" y="8402"/>
                    <a:pt x="19481" y="8229"/>
                  </a:cubicBezTo>
                  <a:lnTo>
                    <a:pt x="21795" y="5426"/>
                  </a:lnTo>
                  <a:cubicBezTo>
                    <a:pt x="21940" y="5253"/>
                    <a:pt x="22002" y="4995"/>
                    <a:pt x="21936" y="4850"/>
                  </a:cubicBezTo>
                  <a:lnTo>
                    <a:pt x="20837" y="2419"/>
                  </a:lnTo>
                  <a:cubicBezTo>
                    <a:pt x="20823" y="2385"/>
                    <a:pt x="20799" y="2361"/>
                    <a:pt x="20771" y="2344"/>
                  </a:cubicBezTo>
                  <a:cubicBezTo>
                    <a:pt x="20764" y="2340"/>
                    <a:pt x="20761" y="2340"/>
                    <a:pt x="20754" y="2336"/>
                  </a:cubicBezTo>
                  <a:cubicBezTo>
                    <a:pt x="20730" y="2324"/>
                    <a:pt x="20702" y="2318"/>
                    <a:pt x="20672" y="2318"/>
                  </a:cubicBezTo>
                  <a:cubicBezTo>
                    <a:pt x="20592" y="2318"/>
                    <a:pt x="20495" y="2362"/>
                    <a:pt x="20402" y="2447"/>
                  </a:cubicBezTo>
                  <a:lnTo>
                    <a:pt x="17930" y="4702"/>
                  </a:lnTo>
                  <a:cubicBezTo>
                    <a:pt x="17822" y="4802"/>
                    <a:pt x="17692" y="4853"/>
                    <a:pt x="17577" y="4853"/>
                  </a:cubicBezTo>
                  <a:cubicBezTo>
                    <a:pt x="17505" y="4853"/>
                    <a:pt x="17439" y="4833"/>
                    <a:pt x="17388" y="4792"/>
                  </a:cubicBezTo>
                  <a:cubicBezTo>
                    <a:pt x="17068" y="4529"/>
                    <a:pt x="16716" y="4326"/>
                    <a:pt x="16333" y="4177"/>
                  </a:cubicBezTo>
                  <a:cubicBezTo>
                    <a:pt x="16165" y="4112"/>
                    <a:pt x="16047" y="3926"/>
                    <a:pt x="16085" y="3747"/>
                  </a:cubicBezTo>
                  <a:lnTo>
                    <a:pt x="16847" y="288"/>
                  </a:lnTo>
                  <a:cubicBezTo>
                    <a:pt x="16871" y="181"/>
                    <a:pt x="16827" y="95"/>
                    <a:pt x="16744" y="44"/>
                  </a:cubicBezTo>
                  <a:cubicBezTo>
                    <a:pt x="16693" y="15"/>
                    <a:pt x="16629" y="1"/>
                    <a:pt x="16559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5132;p35">
              <a:extLst>
                <a:ext uri="{FF2B5EF4-FFF2-40B4-BE49-F238E27FC236}">
                  <a16:creationId xmlns:a16="http://schemas.microsoft.com/office/drawing/2014/main" id="{4474B346-72CA-584F-A038-B91B071A8C56}"/>
                </a:ext>
              </a:extLst>
            </p:cNvPr>
            <p:cNvSpPr/>
            <p:nvPr/>
          </p:nvSpPr>
          <p:spPr>
            <a:xfrm>
              <a:off x="2055594" y="2114953"/>
              <a:ext cx="153960" cy="89201"/>
            </a:xfrm>
            <a:custGeom>
              <a:avLst/>
              <a:gdLst/>
              <a:ahLst/>
              <a:cxnLst/>
              <a:rect l="l" t="t" r="r" b="b"/>
              <a:pathLst>
                <a:path w="4888" h="2832" extrusionOk="0">
                  <a:moveTo>
                    <a:pt x="1" y="1"/>
                  </a:moveTo>
                  <a:lnTo>
                    <a:pt x="4887" y="2832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5133;p35">
              <a:extLst>
                <a:ext uri="{FF2B5EF4-FFF2-40B4-BE49-F238E27FC236}">
                  <a16:creationId xmlns:a16="http://schemas.microsoft.com/office/drawing/2014/main" id="{F2AED407-DF04-1F48-B383-6F81BDD704FC}"/>
                </a:ext>
              </a:extLst>
            </p:cNvPr>
            <p:cNvSpPr/>
            <p:nvPr/>
          </p:nvSpPr>
          <p:spPr>
            <a:xfrm>
              <a:off x="1770827" y="2446304"/>
              <a:ext cx="208891" cy="269493"/>
            </a:xfrm>
            <a:custGeom>
              <a:avLst/>
              <a:gdLst/>
              <a:ahLst/>
              <a:cxnLst/>
              <a:rect l="l" t="t" r="r" b="b"/>
              <a:pathLst>
                <a:path w="6632" h="8556" extrusionOk="0">
                  <a:moveTo>
                    <a:pt x="4537" y="0"/>
                  </a:moveTo>
                  <a:cubicBezTo>
                    <a:pt x="4115" y="0"/>
                    <a:pt x="3640" y="137"/>
                    <a:pt x="3136" y="428"/>
                  </a:cubicBezTo>
                  <a:cubicBezTo>
                    <a:pt x="1404" y="1428"/>
                    <a:pt x="1" y="3859"/>
                    <a:pt x="1" y="5859"/>
                  </a:cubicBezTo>
                  <a:cubicBezTo>
                    <a:pt x="1" y="6859"/>
                    <a:pt x="349" y="7559"/>
                    <a:pt x="915" y="7890"/>
                  </a:cubicBezTo>
                  <a:lnTo>
                    <a:pt x="919" y="7890"/>
                  </a:lnTo>
                  <a:lnTo>
                    <a:pt x="2080" y="8555"/>
                  </a:lnTo>
                  <a:lnTo>
                    <a:pt x="2359" y="8089"/>
                  </a:lnTo>
                  <a:cubicBezTo>
                    <a:pt x="2646" y="8024"/>
                    <a:pt x="2943" y="7920"/>
                    <a:pt x="3256" y="7742"/>
                  </a:cubicBezTo>
                  <a:cubicBezTo>
                    <a:pt x="4991" y="6738"/>
                    <a:pt x="6393" y="4307"/>
                    <a:pt x="6393" y="2307"/>
                  </a:cubicBezTo>
                  <a:cubicBezTo>
                    <a:pt x="6393" y="2011"/>
                    <a:pt x="6356" y="1749"/>
                    <a:pt x="6297" y="1504"/>
                  </a:cubicBezTo>
                  <a:lnTo>
                    <a:pt x="6632" y="945"/>
                  </a:lnTo>
                  <a:lnTo>
                    <a:pt x="5356" y="207"/>
                  </a:lnTo>
                  <a:lnTo>
                    <a:pt x="5343" y="200"/>
                  </a:lnTo>
                  <a:cubicBezTo>
                    <a:pt x="5106" y="69"/>
                    <a:pt x="4835" y="0"/>
                    <a:pt x="4537" y="0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5134;p35">
              <a:extLst>
                <a:ext uri="{FF2B5EF4-FFF2-40B4-BE49-F238E27FC236}">
                  <a16:creationId xmlns:a16="http://schemas.microsoft.com/office/drawing/2014/main" id="{2697825B-60A1-C340-BA36-333833015E5A}"/>
                </a:ext>
              </a:extLst>
            </p:cNvPr>
            <p:cNvSpPr/>
            <p:nvPr/>
          </p:nvSpPr>
          <p:spPr>
            <a:xfrm>
              <a:off x="1799647" y="2694785"/>
              <a:ext cx="53987" cy="21009"/>
            </a:xfrm>
            <a:custGeom>
              <a:avLst/>
              <a:gdLst/>
              <a:ahLst/>
              <a:cxnLst/>
              <a:rect l="l" t="t" r="r" b="b"/>
              <a:pathLst>
                <a:path w="1714" h="667" extrusionOk="0">
                  <a:moveTo>
                    <a:pt x="1713" y="128"/>
                  </a:moveTo>
                  <a:cubicBezTo>
                    <a:pt x="1621" y="156"/>
                    <a:pt x="1531" y="180"/>
                    <a:pt x="1444" y="200"/>
                  </a:cubicBezTo>
                  <a:lnTo>
                    <a:pt x="1165" y="666"/>
                  </a:lnTo>
                  <a:lnTo>
                    <a:pt x="1165" y="666"/>
                  </a:lnTo>
                  <a:lnTo>
                    <a:pt x="1444" y="200"/>
                  </a:lnTo>
                  <a:cubicBezTo>
                    <a:pt x="1531" y="180"/>
                    <a:pt x="1621" y="156"/>
                    <a:pt x="1713" y="128"/>
                  </a:cubicBezTo>
                  <a:close/>
                  <a:moveTo>
                    <a:pt x="0" y="1"/>
                  </a:moveTo>
                  <a:lnTo>
                    <a:pt x="0" y="1"/>
                  </a:lnTo>
                  <a:lnTo>
                    <a:pt x="4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D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5135;p35">
              <a:extLst>
                <a:ext uri="{FF2B5EF4-FFF2-40B4-BE49-F238E27FC236}">
                  <a16:creationId xmlns:a16="http://schemas.microsoft.com/office/drawing/2014/main" id="{1B2BCC2B-6A06-5C4D-9AB9-118561982ADD}"/>
                </a:ext>
              </a:extLst>
            </p:cNvPr>
            <p:cNvSpPr/>
            <p:nvPr/>
          </p:nvSpPr>
          <p:spPr>
            <a:xfrm>
              <a:off x="1770827" y="2527000"/>
              <a:ext cx="176229" cy="188796"/>
            </a:xfrm>
            <a:custGeom>
              <a:avLst/>
              <a:gdLst/>
              <a:ahLst/>
              <a:cxnLst/>
              <a:rect l="l" t="t" r="r" b="b"/>
              <a:pathLst>
                <a:path w="5595" h="5994" extrusionOk="0">
                  <a:moveTo>
                    <a:pt x="1043" y="0"/>
                  </a:moveTo>
                  <a:cubicBezTo>
                    <a:pt x="405" y="1031"/>
                    <a:pt x="1" y="2228"/>
                    <a:pt x="1" y="3297"/>
                  </a:cubicBezTo>
                  <a:cubicBezTo>
                    <a:pt x="1" y="4297"/>
                    <a:pt x="349" y="4997"/>
                    <a:pt x="915" y="5328"/>
                  </a:cubicBezTo>
                  <a:lnTo>
                    <a:pt x="919" y="5328"/>
                  </a:lnTo>
                  <a:lnTo>
                    <a:pt x="2080" y="5993"/>
                  </a:lnTo>
                  <a:lnTo>
                    <a:pt x="2359" y="5527"/>
                  </a:lnTo>
                  <a:cubicBezTo>
                    <a:pt x="2446" y="5507"/>
                    <a:pt x="2536" y="5483"/>
                    <a:pt x="2628" y="5455"/>
                  </a:cubicBezTo>
                  <a:cubicBezTo>
                    <a:pt x="2832" y="5390"/>
                    <a:pt x="3042" y="5304"/>
                    <a:pt x="3260" y="5176"/>
                  </a:cubicBezTo>
                  <a:cubicBezTo>
                    <a:pt x="4184" y="4642"/>
                    <a:pt x="5018" y="3697"/>
                    <a:pt x="5594" y="2624"/>
                  </a:cubicBezTo>
                  <a:lnTo>
                    <a:pt x="1043" y="0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5136;p35">
              <a:extLst>
                <a:ext uri="{FF2B5EF4-FFF2-40B4-BE49-F238E27FC236}">
                  <a16:creationId xmlns:a16="http://schemas.microsoft.com/office/drawing/2014/main" id="{7F4413AA-C4D8-4544-9FD3-820830F8714C}"/>
                </a:ext>
              </a:extLst>
            </p:cNvPr>
            <p:cNvSpPr/>
            <p:nvPr/>
          </p:nvSpPr>
          <p:spPr>
            <a:xfrm>
              <a:off x="1872627" y="2448131"/>
              <a:ext cx="25104" cy="9922"/>
            </a:xfrm>
            <a:custGeom>
              <a:avLst/>
              <a:gdLst/>
              <a:ahLst/>
              <a:cxnLst/>
              <a:rect l="l" t="t" r="r" b="b"/>
              <a:pathLst>
                <a:path w="797" h="315" extrusionOk="0">
                  <a:moveTo>
                    <a:pt x="796" y="1"/>
                  </a:moveTo>
                  <a:cubicBezTo>
                    <a:pt x="545" y="63"/>
                    <a:pt x="276" y="166"/>
                    <a:pt x="0" y="315"/>
                  </a:cubicBezTo>
                  <a:cubicBezTo>
                    <a:pt x="276" y="166"/>
                    <a:pt x="545" y="63"/>
                    <a:pt x="79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5137;p35">
              <a:extLst>
                <a:ext uri="{FF2B5EF4-FFF2-40B4-BE49-F238E27FC236}">
                  <a16:creationId xmlns:a16="http://schemas.microsoft.com/office/drawing/2014/main" id="{2F19C92F-C41A-5243-ABF8-4CB2792BA7E1}"/>
                </a:ext>
              </a:extLst>
            </p:cNvPr>
            <p:cNvSpPr/>
            <p:nvPr/>
          </p:nvSpPr>
          <p:spPr>
            <a:xfrm>
              <a:off x="1939086" y="2452603"/>
              <a:ext cx="40632" cy="31214"/>
            </a:xfrm>
            <a:custGeom>
              <a:avLst/>
              <a:gdLst/>
              <a:ahLst/>
              <a:cxnLst/>
              <a:rect l="l" t="t" r="r" b="b"/>
              <a:pathLst>
                <a:path w="1290" h="991" extrusionOk="0">
                  <a:moveTo>
                    <a:pt x="14" y="7"/>
                  </a:moveTo>
                  <a:lnTo>
                    <a:pt x="14" y="7"/>
                  </a:lnTo>
                  <a:lnTo>
                    <a:pt x="14" y="7"/>
                  </a:lnTo>
                  <a:lnTo>
                    <a:pt x="1290" y="745"/>
                  </a:lnTo>
                  <a:lnTo>
                    <a:pt x="1142" y="990"/>
                  </a:lnTo>
                  <a:lnTo>
                    <a:pt x="1290" y="745"/>
                  </a:lnTo>
                  <a:lnTo>
                    <a:pt x="14" y="7"/>
                  </a:lnTo>
                  <a:close/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7D84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5138;p35">
              <a:extLst>
                <a:ext uri="{FF2B5EF4-FFF2-40B4-BE49-F238E27FC236}">
                  <a16:creationId xmlns:a16="http://schemas.microsoft.com/office/drawing/2014/main" id="{8E713AB2-D70C-8946-B9EB-C3BA7713CCBF}"/>
                </a:ext>
              </a:extLst>
            </p:cNvPr>
            <p:cNvSpPr/>
            <p:nvPr/>
          </p:nvSpPr>
          <p:spPr>
            <a:xfrm>
              <a:off x="1812876" y="2459879"/>
              <a:ext cx="56381" cy="53262"/>
            </a:xfrm>
            <a:custGeom>
              <a:avLst/>
              <a:gdLst/>
              <a:ahLst/>
              <a:cxnLst/>
              <a:rect l="l" t="t" r="r" b="b"/>
              <a:pathLst>
                <a:path w="1790" h="1691" extrusionOk="0">
                  <a:moveTo>
                    <a:pt x="1790" y="0"/>
                  </a:moveTo>
                  <a:lnTo>
                    <a:pt x="1790" y="0"/>
                  </a:lnTo>
                  <a:cubicBezTo>
                    <a:pt x="1124" y="387"/>
                    <a:pt x="507" y="987"/>
                    <a:pt x="1" y="1690"/>
                  </a:cubicBezTo>
                  <a:cubicBezTo>
                    <a:pt x="507" y="987"/>
                    <a:pt x="1124" y="390"/>
                    <a:pt x="179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5139;p35">
              <a:extLst>
                <a:ext uri="{FF2B5EF4-FFF2-40B4-BE49-F238E27FC236}">
                  <a16:creationId xmlns:a16="http://schemas.microsoft.com/office/drawing/2014/main" id="{9330C3A4-C8DE-3F4F-8C18-9541B2207ECC}"/>
                </a:ext>
              </a:extLst>
            </p:cNvPr>
            <p:cNvSpPr/>
            <p:nvPr/>
          </p:nvSpPr>
          <p:spPr>
            <a:xfrm>
              <a:off x="1955685" y="2494841"/>
              <a:ext cx="16536" cy="96918"/>
            </a:xfrm>
            <a:custGeom>
              <a:avLst/>
              <a:gdLst/>
              <a:ahLst/>
              <a:cxnLst/>
              <a:rect l="l" t="t" r="r" b="b"/>
              <a:pathLst>
                <a:path w="525" h="3077" extrusionOk="0">
                  <a:moveTo>
                    <a:pt x="435" y="1"/>
                  </a:moveTo>
                  <a:cubicBezTo>
                    <a:pt x="491" y="232"/>
                    <a:pt x="524" y="483"/>
                    <a:pt x="524" y="766"/>
                  </a:cubicBezTo>
                  <a:cubicBezTo>
                    <a:pt x="524" y="1508"/>
                    <a:pt x="332" y="2311"/>
                    <a:pt x="1" y="3077"/>
                  </a:cubicBezTo>
                  <a:cubicBezTo>
                    <a:pt x="332" y="2311"/>
                    <a:pt x="524" y="1508"/>
                    <a:pt x="524" y="766"/>
                  </a:cubicBezTo>
                  <a:cubicBezTo>
                    <a:pt x="524" y="483"/>
                    <a:pt x="491" y="232"/>
                    <a:pt x="435" y="1"/>
                  </a:cubicBezTo>
                  <a:close/>
                </a:path>
              </a:pathLst>
            </a:custGeom>
            <a:solidFill>
              <a:srgbClr val="7D84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5140;p35">
              <a:extLst>
                <a:ext uri="{FF2B5EF4-FFF2-40B4-BE49-F238E27FC236}">
                  <a16:creationId xmlns:a16="http://schemas.microsoft.com/office/drawing/2014/main" id="{F9C6DC61-92E0-EC45-A7F5-7E4370142F2F}"/>
                </a:ext>
              </a:extLst>
            </p:cNvPr>
            <p:cNvSpPr/>
            <p:nvPr/>
          </p:nvSpPr>
          <p:spPr>
            <a:xfrm>
              <a:off x="1803648" y="2446304"/>
              <a:ext cx="176071" cy="163378"/>
            </a:xfrm>
            <a:custGeom>
              <a:avLst/>
              <a:gdLst/>
              <a:ahLst/>
              <a:cxnLst/>
              <a:rect l="l" t="t" r="r" b="b"/>
              <a:pathLst>
                <a:path w="5590" h="5187" extrusionOk="0">
                  <a:moveTo>
                    <a:pt x="3490" y="0"/>
                  </a:moveTo>
                  <a:cubicBezTo>
                    <a:pt x="3331" y="0"/>
                    <a:pt x="3163" y="21"/>
                    <a:pt x="2986" y="59"/>
                  </a:cubicBezTo>
                  <a:cubicBezTo>
                    <a:pt x="2735" y="121"/>
                    <a:pt x="2466" y="224"/>
                    <a:pt x="2190" y="373"/>
                  </a:cubicBezTo>
                  <a:cubicBezTo>
                    <a:pt x="2159" y="390"/>
                    <a:pt x="2128" y="407"/>
                    <a:pt x="2094" y="428"/>
                  </a:cubicBezTo>
                  <a:cubicBezTo>
                    <a:pt x="2090" y="428"/>
                    <a:pt x="2090" y="431"/>
                    <a:pt x="2087" y="431"/>
                  </a:cubicBezTo>
                  <a:lnTo>
                    <a:pt x="2083" y="431"/>
                  </a:lnTo>
                  <a:cubicBezTo>
                    <a:pt x="1417" y="821"/>
                    <a:pt x="800" y="1418"/>
                    <a:pt x="294" y="2121"/>
                  </a:cubicBezTo>
                  <a:cubicBezTo>
                    <a:pt x="194" y="2266"/>
                    <a:pt x="93" y="2411"/>
                    <a:pt x="1" y="2562"/>
                  </a:cubicBezTo>
                  <a:lnTo>
                    <a:pt x="4552" y="5186"/>
                  </a:lnTo>
                  <a:cubicBezTo>
                    <a:pt x="4652" y="5000"/>
                    <a:pt x="4745" y="4811"/>
                    <a:pt x="4828" y="4618"/>
                  </a:cubicBezTo>
                  <a:cubicBezTo>
                    <a:pt x="5159" y="3852"/>
                    <a:pt x="5351" y="3049"/>
                    <a:pt x="5351" y="2307"/>
                  </a:cubicBezTo>
                  <a:cubicBezTo>
                    <a:pt x="5351" y="2024"/>
                    <a:pt x="5318" y="1773"/>
                    <a:pt x="5262" y="1542"/>
                  </a:cubicBezTo>
                  <a:cubicBezTo>
                    <a:pt x="5259" y="1528"/>
                    <a:pt x="5259" y="1518"/>
                    <a:pt x="5255" y="1504"/>
                  </a:cubicBezTo>
                  <a:lnTo>
                    <a:pt x="5442" y="1190"/>
                  </a:lnTo>
                  <a:lnTo>
                    <a:pt x="5590" y="945"/>
                  </a:lnTo>
                  <a:lnTo>
                    <a:pt x="4314" y="207"/>
                  </a:lnTo>
                  <a:lnTo>
                    <a:pt x="4301" y="200"/>
                  </a:lnTo>
                  <a:lnTo>
                    <a:pt x="4301" y="204"/>
                  </a:lnTo>
                  <a:cubicBezTo>
                    <a:pt x="4062" y="70"/>
                    <a:pt x="3790" y="0"/>
                    <a:pt x="3490" y="0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5141;p35">
              <a:extLst>
                <a:ext uri="{FF2B5EF4-FFF2-40B4-BE49-F238E27FC236}">
                  <a16:creationId xmlns:a16="http://schemas.microsoft.com/office/drawing/2014/main" id="{308B2196-364F-924B-862E-08E47FE7FDD0}"/>
                </a:ext>
              </a:extLst>
            </p:cNvPr>
            <p:cNvSpPr/>
            <p:nvPr/>
          </p:nvSpPr>
          <p:spPr>
            <a:xfrm>
              <a:off x="1808971" y="2468100"/>
              <a:ext cx="197678" cy="255193"/>
            </a:xfrm>
            <a:custGeom>
              <a:avLst/>
              <a:gdLst/>
              <a:ahLst/>
              <a:cxnLst/>
              <a:rect l="l" t="t" r="r" b="b"/>
              <a:pathLst>
                <a:path w="6276" h="8102" extrusionOk="0">
                  <a:moveTo>
                    <a:pt x="4540" y="1"/>
                  </a:moveTo>
                  <a:cubicBezTo>
                    <a:pt x="4118" y="1"/>
                    <a:pt x="3642" y="139"/>
                    <a:pt x="3138" y="430"/>
                  </a:cubicBezTo>
                  <a:cubicBezTo>
                    <a:pt x="1407" y="1429"/>
                    <a:pt x="1" y="3864"/>
                    <a:pt x="1" y="5863"/>
                  </a:cubicBezTo>
                  <a:cubicBezTo>
                    <a:pt x="1" y="7282"/>
                    <a:pt x="708" y="8102"/>
                    <a:pt x="1738" y="8102"/>
                  </a:cubicBezTo>
                  <a:cubicBezTo>
                    <a:pt x="2160" y="8102"/>
                    <a:pt x="2635" y="7964"/>
                    <a:pt x="3138" y="7674"/>
                  </a:cubicBezTo>
                  <a:cubicBezTo>
                    <a:pt x="4872" y="6673"/>
                    <a:pt x="6276" y="4243"/>
                    <a:pt x="6276" y="2243"/>
                  </a:cubicBezTo>
                  <a:cubicBezTo>
                    <a:pt x="6276" y="822"/>
                    <a:pt x="5569" y="1"/>
                    <a:pt x="454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5142;p35">
              <a:extLst>
                <a:ext uri="{FF2B5EF4-FFF2-40B4-BE49-F238E27FC236}">
                  <a16:creationId xmlns:a16="http://schemas.microsoft.com/office/drawing/2014/main" id="{7B1DDB3E-037A-A94F-A8DF-9BC6FD29F000}"/>
                </a:ext>
              </a:extLst>
            </p:cNvPr>
            <p:cNvSpPr/>
            <p:nvPr/>
          </p:nvSpPr>
          <p:spPr>
            <a:xfrm>
              <a:off x="1879147" y="2532732"/>
              <a:ext cx="56916" cy="126021"/>
            </a:xfrm>
            <a:custGeom>
              <a:avLst/>
              <a:gdLst/>
              <a:ahLst/>
              <a:cxnLst/>
              <a:rect l="l" t="t" r="r" b="b"/>
              <a:pathLst>
                <a:path w="1807" h="4001" extrusionOk="0">
                  <a:moveTo>
                    <a:pt x="1270" y="1"/>
                  </a:moveTo>
                  <a:cubicBezTo>
                    <a:pt x="1166" y="1"/>
                    <a:pt x="1050" y="39"/>
                    <a:pt x="920" y="115"/>
                  </a:cubicBezTo>
                  <a:cubicBezTo>
                    <a:pt x="776" y="198"/>
                    <a:pt x="648" y="305"/>
                    <a:pt x="541" y="432"/>
                  </a:cubicBezTo>
                  <a:cubicBezTo>
                    <a:pt x="435" y="563"/>
                    <a:pt x="348" y="701"/>
                    <a:pt x="276" y="849"/>
                  </a:cubicBezTo>
                  <a:cubicBezTo>
                    <a:pt x="203" y="1001"/>
                    <a:pt x="152" y="1153"/>
                    <a:pt x="117" y="1304"/>
                  </a:cubicBezTo>
                  <a:cubicBezTo>
                    <a:pt x="79" y="1456"/>
                    <a:pt x="62" y="1601"/>
                    <a:pt x="58" y="1736"/>
                  </a:cubicBezTo>
                  <a:cubicBezTo>
                    <a:pt x="58" y="1763"/>
                    <a:pt x="66" y="1784"/>
                    <a:pt x="79" y="1798"/>
                  </a:cubicBezTo>
                  <a:cubicBezTo>
                    <a:pt x="86" y="1805"/>
                    <a:pt x="95" y="1809"/>
                    <a:pt x="104" y="1809"/>
                  </a:cubicBezTo>
                  <a:cubicBezTo>
                    <a:pt x="111" y="1809"/>
                    <a:pt x="120" y="1806"/>
                    <a:pt x="128" y="1801"/>
                  </a:cubicBezTo>
                  <a:lnTo>
                    <a:pt x="510" y="1580"/>
                  </a:lnTo>
                  <a:cubicBezTo>
                    <a:pt x="538" y="1563"/>
                    <a:pt x="565" y="1543"/>
                    <a:pt x="586" y="1515"/>
                  </a:cubicBezTo>
                  <a:cubicBezTo>
                    <a:pt x="607" y="1487"/>
                    <a:pt x="624" y="1449"/>
                    <a:pt x="634" y="1401"/>
                  </a:cubicBezTo>
                  <a:cubicBezTo>
                    <a:pt x="637" y="1377"/>
                    <a:pt x="645" y="1346"/>
                    <a:pt x="655" y="1298"/>
                  </a:cubicBezTo>
                  <a:cubicBezTo>
                    <a:pt x="666" y="1253"/>
                    <a:pt x="679" y="1208"/>
                    <a:pt x="696" y="1156"/>
                  </a:cubicBezTo>
                  <a:cubicBezTo>
                    <a:pt x="717" y="1108"/>
                    <a:pt x="745" y="1056"/>
                    <a:pt x="782" y="1005"/>
                  </a:cubicBezTo>
                  <a:cubicBezTo>
                    <a:pt x="817" y="953"/>
                    <a:pt x="865" y="911"/>
                    <a:pt x="924" y="881"/>
                  </a:cubicBezTo>
                  <a:cubicBezTo>
                    <a:pt x="970" y="854"/>
                    <a:pt x="1007" y="839"/>
                    <a:pt x="1037" y="839"/>
                  </a:cubicBezTo>
                  <a:cubicBezTo>
                    <a:pt x="1046" y="839"/>
                    <a:pt x="1054" y="840"/>
                    <a:pt x="1062" y="843"/>
                  </a:cubicBezTo>
                  <a:cubicBezTo>
                    <a:pt x="1097" y="849"/>
                    <a:pt x="1121" y="870"/>
                    <a:pt x="1141" y="897"/>
                  </a:cubicBezTo>
                  <a:cubicBezTo>
                    <a:pt x="1159" y="929"/>
                    <a:pt x="1172" y="959"/>
                    <a:pt x="1175" y="997"/>
                  </a:cubicBezTo>
                  <a:cubicBezTo>
                    <a:pt x="1183" y="1036"/>
                    <a:pt x="1183" y="1063"/>
                    <a:pt x="1183" y="1088"/>
                  </a:cubicBezTo>
                  <a:cubicBezTo>
                    <a:pt x="1183" y="1150"/>
                    <a:pt x="1175" y="1222"/>
                    <a:pt x="1155" y="1301"/>
                  </a:cubicBezTo>
                  <a:cubicBezTo>
                    <a:pt x="1138" y="1381"/>
                    <a:pt x="1093" y="1484"/>
                    <a:pt x="1021" y="1608"/>
                  </a:cubicBezTo>
                  <a:lnTo>
                    <a:pt x="90" y="3166"/>
                  </a:lnTo>
                  <a:cubicBezTo>
                    <a:pt x="58" y="3222"/>
                    <a:pt x="34" y="3276"/>
                    <a:pt x="21" y="3335"/>
                  </a:cubicBezTo>
                  <a:cubicBezTo>
                    <a:pt x="7" y="3394"/>
                    <a:pt x="0" y="3449"/>
                    <a:pt x="0" y="3501"/>
                  </a:cubicBezTo>
                  <a:lnTo>
                    <a:pt x="0" y="3911"/>
                  </a:lnTo>
                  <a:cubicBezTo>
                    <a:pt x="0" y="3946"/>
                    <a:pt x="10" y="3973"/>
                    <a:pt x="24" y="3987"/>
                  </a:cubicBezTo>
                  <a:cubicBezTo>
                    <a:pt x="33" y="3996"/>
                    <a:pt x="43" y="4001"/>
                    <a:pt x="54" y="4001"/>
                  </a:cubicBezTo>
                  <a:cubicBezTo>
                    <a:pt x="64" y="4001"/>
                    <a:pt x="75" y="3997"/>
                    <a:pt x="86" y="3991"/>
                  </a:cubicBezTo>
                  <a:lnTo>
                    <a:pt x="1724" y="3046"/>
                  </a:lnTo>
                  <a:cubicBezTo>
                    <a:pt x="1748" y="3032"/>
                    <a:pt x="1765" y="3008"/>
                    <a:pt x="1783" y="2974"/>
                  </a:cubicBezTo>
                  <a:cubicBezTo>
                    <a:pt x="1800" y="2939"/>
                    <a:pt x="1807" y="2904"/>
                    <a:pt x="1807" y="2867"/>
                  </a:cubicBezTo>
                  <a:lnTo>
                    <a:pt x="1807" y="2360"/>
                  </a:lnTo>
                  <a:cubicBezTo>
                    <a:pt x="1807" y="2325"/>
                    <a:pt x="1800" y="2301"/>
                    <a:pt x="1783" y="2283"/>
                  </a:cubicBezTo>
                  <a:cubicBezTo>
                    <a:pt x="1773" y="2276"/>
                    <a:pt x="1763" y="2272"/>
                    <a:pt x="1752" y="2272"/>
                  </a:cubicBezTo>
                  <a:cubicBezTo>
                    <a:pt x="1744" y="2272"/>
                    <a:pt x="1734" y="2274"/>
                    <a:pt x="1724" y="2280"/>
                  </a:cubicBezTo>
                  <a:lnTo>
                    <a:pt x="944" y="2732"/>
                  </a:lnTo>
                  <a:lnTo>
                    <a:pt x="944" y="2732"/>
                  </a:lnTo>
                  <a:lnTo>
                    <a:pt x="1379" y="1973"/>
                  </a:lnTo>
                  <a:cubicBezTo>
                    <a:pt x="1452" y="1853"/>
                    <a:pt x="1510" y="1739"/>
                    <a:pt x="1558" y="1632"/>
                  </a:cubicBezTo>
                  <a:cubicBezTo>
                    <a:pt x="1606" y="1522"/>
                    <a:pt x="1644" y="1419"/>
                    <a:pt x="1676" y="1322"/>
                  </a:cubicBezTo>
                  <a:cubicBezTo>
                    <a:pt x="1707" y="1222"/>
                    <a:pt x="1727" y="1125"/>
                    <a:pt x="1741" y="1032"/>
                  </a:cubicBezTo>
                  <a:cubicBezTo>
                    <a:pt x="1751" y="939"/>
                    <a:pt x="1759" y="846"/>
                    <a:pt x="1759" y="757"/>
                  </a:cubicBezTo>
                  <a:cubicBezTo>
                    <a:pt x="1759" y="608"/>
                    <a:pt x="1741" y="477"/>
                    <a:pt x="1703" y="364"/>
                  </a:cubicBezTo>
                  <a:cubicBezTo>
                    <a:pt x="1668" y="249"/>
                    <a:pt x="1614" y="160"/>
                    <a:pt x="1544" y="98"/>
                  </a:cubicBezTo>
                  <a:cubicBezTo>
                    <a:pt x="1472" y="36"/>
                    <a:pt x="1386" y="1"/>
                    <a:pt x="1283" y="1"/>
                  </a:cubicBezTo>
                  <a:cubicBezTo>
                    <a:pt x="1279" y="1"/>
                    <a:pt x="1274" y="1"/>
                    <a:pt x="1270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5143;p35">
              <a:extLst>
                <a:ext uri="{FF2B5EF4-FFF2-40B4-BE49-F238E27FC236}">
                  <a16:creationId xmlns:a16="http://schemas.microsoft.com/office/drawing/2014/main" id="{7D28C793-A65B-9F44-B418-BCF5073D7F6E}"/>
                </a:ext>
              </a:extLst>
            </p:cNvPr>
            <p:cNvSpPr/>
            <p:nvPr/>
          </p:nvSpPr>
          <p:spPr>
            <a:xfrm>
              <a:off x="1280824" y="2565804"/>
              <a:ext cx="347984" cy="517693"/>
            </a:xfrm>
            <a:custGeom>
              <a:avLst/>
              <a:gdLst/>
              <a:ahLst/>
              <a:cxnLst/>
              <a:rect l="l" t="t" r="r" b="b"/>
              <a:pathLst>
                <a:path w="11048" h="16436" extrusionOk="0">
                  <a:moveTo>
                    <a:pt x="943" y="0"/>
                  </a:moveTo>
                  <a:cubicBezTo>
                    <a:pt x="636" y="0"/>
                    <a:pt x="321" y="20"/>
                    <a:pt x="0" y="58"/>
                  </a:cubicBezTo>
                  <a:cubicBezTo>
                    <a:pt x="525" y="1320"/>
                    <a:pt x="811" y="2858"/>
                    <a:pt x="811" y="4640"/>
                  </a:cubicBezTo>
                  <a:cubicBezTo>
                    <a:pt x="811" y="8488"/>
                    <a:pt x="2152" y="11198"/>
                    <a:pt x="4328" y="12478"/>
                  </a:cubicBezTo>
                  <a:lnTo>
                    <a:pt x="11048" y="16436"/>
                  </a:lnTo>
                  <a:cubicBezTo>
                    <a:pt x="9935" y="15747"/>
                    <a:pt x="9052" y="14671"/>
                    <a:pt x="8466" y="13253"/>
                  </a:cubicBezTo>
                  <a:cubicBezTo>
                    <a:pt x="7938" y="11988"/>
                    <a:pt x="7648" y="10450"/>
                    <a:pt x="7648" y="8668"/>
                  </a:cubicBezTo>
                  <a:cubicBezTo>
                    <a:pt x="7648" y="4851"/>
                    <a:pt x="6328" y="2148"/>
                    <a:pt x="4184" y="861"/>
                  </a:cubicBezTo>
                  <a:lnTo>
                    <a:pt x="3966" y="734"/>
                  </a:lnTo>
                  <a:cubicBezTo>
                    <a:pt x="3076" y="253"/>
                    <a:pt x="2058" y="0"/>
                    <a:pt x="943" y="0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5144;p35">
              <a:extLst>
                <a:ext uri="{FF2B5EF4-FFF2-40B4-BE49-F238E27FC236}">
                  <a16:creationId xmlns:a16="http://schemas.microsoft.com/office/drawing/2014/main" id="{AC8E8D55-1E66-B045-8E43-55D461867E95}"/>
                </a:ext>
              </a:extLst>
            </p:cNvPr>
            <p:cNvSpPr/>
            <p:nvPr/>
          </p:nvSpPr>
          <p:spPr>
            <a:xfrm>
              <a:off x="1280824" y="2565773"/>
              <a:ext cx="347984" cy="517724"/>
            </a:xfrm>
            <a:custGeom>
              <a:avLst/>
              <a:gdLst/>
              <a:ahLst/>
              <a:cxnLst/>
              <a:rect l="l" t="t" r="r" b="b"/>
              <a:pathLst>
                <a:path w="11048" h="16437" extrusionOk="0">
                  <a:moveTo>
                    <a:pt x="939" y="1"/>
                  </a:moveTo>
                  <a:cubicBezTo>
                    <a:pt x="632" y="1"/>
                    <a:pt x="318" y="21"/>
                    <a:pt x="0" y="59"/>
                  </a:cubicBezTo>
                  <a:cubicBezTo>
                    <a:pt x="301" y="783"/>
                    <a:pt x="525" y="1600"/>
                    <a:pt x="659" y="2496"/>
                  </a:cubicBezTo>
                  <a:lnTo>
                    <a:pt x="2211" y="6093"/>
                  </a:lnTo>
                  <a:cubicBezTo>
                    <a:pt x="2252" y="6072"/>
                    <a:pt x="2294" y="6066"/>
                    <a:pt x="2328" y="6066"/>
                  </a:cubicBezTo>
                  <a:cubicBezTo>
                    <a:pt x="2370" y="6066"/>
                    <a:pt x="2404" y="6075"/>
                    <a:pt x="2435" y="6093"/>
                  </a:cubicBezTo>
                  <a:lnTo>
                    <a:pt x="2435" y="6100"/>
                  </a:lnTo>
                  <a:lnTo>
                    <a:pt x="2538" y="9621"/>
                  </a:lnTo>
                  <a:cubicBezTo>
                    <a:pt x="2538" y="9820"/>
                    <a:pt x="2408" y="10072"/>
                    <a:pt x="2246" y="10186"/>
                  </a:cubicBezTo>
                  <a:lnTo>
                    <a:pt x="2193" y="10348"/>
                  </a:lnTo>
                  <a:cubicBezTo>
                    <a:pt x="2759" y="11265"/>
                    <a:pt x="3480" y="11982"/>
                    <a:pt x="4328" y="12479"/>
                  </a:cubicBezTo>
                  <a:lnTo>
                    <a:pt x="11048" y="16437"/>
                  </a:lnTo>
                  <a:cubicBezTo>
                    <a:pt x="9935" y="15748"/>
                    <a:pt x="9052" y="14672"/>
                    <a:pt x="8466" y="13254"/>
                  </a:cubicBezTo>
                  <a:cubicBezTo>
                    <a:pt x="8027" y="12210"/>
                    <a:pt x="7755" y="10975"/>
                    <a:pt x="7676" y="9572"/>
                  </a:cubicBezTo>
                  <a:cubicBezTo>
                    <a:pt x="7659" y="9279"/>
                    <a:pt x="7648" y="8979"/>
                    <a:pt x="7648" y="8669"/>
                  </a:cubicBezTo>
                  <a:cubicBezTo>
                    <a:pt x="7648" y="6610"/>
                    <a:pt x="7266" y="4880"/>
                    <a:pt x="6576" y="3514"/>
                  </a:cubicBezTo>
                  <a:cubicBezTo>
                    <a:pt x="6324" y="3018"/>
                    <a:pt x="6031" y="2569"/>
                    <a:pt x="5704" y="2173"/>
                  </a:cubicBezTo>
                  <a:cubicBezTo>
                    <a:pt x="5259" y="1642"/>
                    <a:pt x="4749" y="1201"/>
                    <a:pt x="4184" y="862"/>
                  </a:cubicBezTo>
                  <a:lnTo>
                    <a:pt x="3966" y="735"/>
                  </a:lnTo>
                  <a:cubicBezTo>
                    <a:pt x="3956" y="731"/>
                    <a:pt x="3949" y="725"/>
                    <a:pt x="3942" y="721"/>
                  </a:cubicBezTo>
                  <a:cubicBezTo>
                    <a:pt x="3056" y="249"/>
                    <a:pt x="2045" y="1"/>
                    <a:pt x="9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5145;p35">
              <a:extLst>
                <a:ext uri="{FF2B5EF4-FFF2-40B4-BE49-F238E27FC236}">
                  <a16:creationId xmlns:a16="http://schemas.microsoft.com/office/drawing/2014/main" id="{B3F724CE-874F-9C48-A8E4-C06761C1790D}"/>
                </a:ext>
              </a:extLst>
            </p:cNvPr>
            <p:cNvSpPr/>
            <p:nvPr/>
          </p:nvSpPr>
          <p:spPr>
            <a:xfrm>
              <a:off x="1326432" y="2757559"/>
              <a:ext cx="164133" cy="114682"/>
            </a:xfrm>
            <a:custGeom>
              <a:avLst/>
              <a:gdLst/>
              <a:ahLst/>
              <a:cxnLst/>
              <a:rect l="l" t="t" r="r" b="b"/>
              <a:pathLst>
                <a:path w="5211" h="3641" extrusionOk="0">
                  <a:moveTo>
                    <a:pt x="987" y="1"/>
                  </a:moveTo>
                  <a:lnTo>
                    <a:pt x="1" y="2442"/>
                  </a:lnTo>
                  <a:cubicBezTo>
                    <a:pt x="145" y="2721"/>
                    <a:pt x="1897" y="3090"/>
                    <a:pt x="1997" y="3414"/>
                  </a:cubicBezTo>
                  <a:cubicBezTo>
                    <a:pt x="2041" y="3556"/>
                    <a:pt x="2157" y="3640"/>
                    <a:pt x="2288" y="3640"/>
                  </a:cubicBezTo>
                  <a:cubicBezTo>
                    <a:pt x="2331" y="3640"/>
                    <a:pt x="2376" y="3631"/>
                    <a:pt x="2421" y="3611"/>
                  </a:cubicBezTo>
                  <a:lnTo>
                    <a:pt x="4980" y="2459"/>
                  </a:lnTo>
                  <a:cubicBezTo>
                    <a:pt x="5033" y="2434"/>
                    <a:pt x="5083" y="2426"/>
                    <a:pt x="5128" y="2426"/>
                  </a:cubicBezTo>
                  <a:cubicBezTo>
                    <a:pt x="5158" y="2426"/>
                    <a:pt x="5186" y="2429"/>
                    <a:pt x="5211" y="2435"/>
                  </a:cubicBezTo>
                  <a:lnTo>
                    <a:pt x="987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5146;p35">
              <a:extLst>
                <a:ext uri="{FF2B5EF4-FFF2-40B4-BE49-F238E27FC236}">
                  <a16:creationId xmlns:a16="http://schemas.microsoft.com/office/drawing/2014/main" id="{36B85A16-1BBF-3A4D-BB45-0A9D2A3315B1}"/>
                </a:ext>
              </a:extLst>
            </p:cNvPr>
            <p:cNvSpPr/>
            <p:nvPr/>
          </p:nvSpPr>
          <p:spPr>
            <a:xfrm>
              <a:off x="652988" y="2569080"/>
              <a:ext cx="707812" cy="963729"/>
            </a:xfrm>
            <a:custGeom>
              <a:avLst/>
              <a:gdLst/>
              <a:ahLst/>
              <a:cxnLst/>
              <a:rect l="l" t="t" r="r" b="b"/>
              <a:pathLst>
                <a:path w="22472" h="30597" extrusionOk="0">
                  <a:moveTo>
                    <a:pt x="15097" y="8607"/>
                  </a:moveTo>
                  <a:cubicBezTo>
                    <a:pt x="15125" y="8607"/>
                    <a:pt x="15149" y="8615"/>
                    <a:pt x="15169" y="8633"/>
                  </a:cubicBezTo>
                  <a:cubicBezTo>
                    <a:pt x="15765" y="9167"/>
                    <a:pt x="16090" y="10157"/>
                    <a:pt x="16090" y="11543"/>
                  </a:cubicBezTo>
                  <a:cubicBezTo>
                    <a:pt x="16090" y="14635"/>
                    <a:pt x="13917" y="18401"/>
                    <a:pt x="11238" y="19949"/>
                  </a:cubicBezTo>
                  <a:cubicBezTo>
                    <a:pt x="10421" y="20419"/>
                    <a:pt x="9700" y="20646"/>
                    <a:pt x="9090" y="20646"/>
                  </a:cubicBezTo>
                  <a:cubicBezTo>
                    <a:pt x="8778" y="20646"/>
                    <a:pt x="8496" y="20586"/>
                    <a:pt x="8245" y="20470"/>
                  </a:cubicBezTo>
                  <a:cubicBezTo>
                    <a:pt x="7399" y="20074"/>
                    <a:pt x="14059" y="8607"/>
                    <a:pt x="15097" y="8607"/>
                  </a:cubicBezTo>
                  <a:close/>
                  <a:moveTo>
                    <a:pt x="18070" y="0"/>
                  </a:moveTo>
                  <a:cubicBezTo>
                    <a:pt x="17944" y="0"/>
                    <a:pt x="17821" y="61"/>
                    <a:pt x="17748" y="168"/>
                  </a:cubicBezTo>
                  <a:lnTo>
                    <a:pt x="15624" y="3364"/>
                  </a:lnTo>
                  <a:cubicBezTo>
                    <a:pt x="15517" y="3525"/>
                    <a:pt x="15279" y="3640"/>
                    <a:pt x="15081" y="3640"/>
                  </a:cubicBezTo>
                  <a:cubicBezTo>
                    <a:pt x="15076" y="3640"/>
                    <a:pt x="15071" y="3640"/>
                    <a:pt x="15065" y="3640"/>
                  </a:cubicBezTo>
                  <a:cubicBezTo>
                    <a:pt x="15023" y="3639"/>
                    <a:pt x="14980" y="3638"/>
                    <a:pt x="14936" y="3638"/>
                  </a:cubicBezTo>
                  <a:cubicBezTo>
                    <a:pt x="14738" y="3638"/>
                    <a:pt x="14534" y="3652"/>
                    <a:pt x="14324" y="3674"/>
                  </a:cubicBezTo>
                  <a:lnTo>
                    <a:pt x="14324" y="1340"/>
                  </a:lnTo>
                  <a:lnTo>
                    <a:pt x="12907" y="520"/>
                  </a:lnTo>
                  <a:cubicBezTo>
                    <a:pt x="12879" y="506"/>
                    <a:pt x="12849" y="499"/>
                    <a:pt x="12817" y="499"/>
                  </a:cubicBezTo>
                  <a:cubicBezTo>
                    <a:pt x="12773" y="499"/>
                    <a:pt x="12724" y="512"/>
                    <a:pt x="12672" y="540"/>
                  </a:cubicBezTo>
                  <a:lnTo>
                    <a:pt x="9800" y="2199"/>
                  </a:lnTo>
                  <a:cubicBezTo>
                    <a:pt x="9628" y="2299"/>
                    <a:pt x="9476" y="2540"/>
                    <a:pt x="9459" y="2736"/>
                  </a:cubicBezTo>
                  <a:lnTo>
                    <a:pt x="9169" y="5933"/>
                  </a:lnTo>
                  <a:cubicBezTo>
                    <a:pt x="9152" y="6129"/>
                    <a:pt x="9018" y="6395"/>
                    <a:pt x="8873" y="6529"/>
                  </a:cubicBezTo>
                  <a:cubicBezTo>
                    <a:pt x="8311" y="7046"/>
                    <a:pt x="7780" y="7612"/>
                    <a:pt x="7277" y="8219"/>
                  </a:cubicBezTo>
                  <a:cubicBezTo>
                    <a:pt x="7180" y="8333"/>
                    <a:pt x="7013" y="8405"/>
                    <a:pt x="6856" y="8405"/>
                  </a:cubicBezTo>
                  <a:cubicBezTo>
                    <a:pt x="6806" y="8405"/>
                    <a:pt x="6756" y="8397"/>
                    <a:pt x="6711" y="8381"/>
                  </a:cubicBezTo>
                  <a:lnTo>
                    <a:pt x="4866" y="7736"/>
                  </a:lnTo>
                  <a:cubicBezTo>
                    <a:pt x="4824" y="7722"/>
                    <a:pt x="4779" y="7715"/>
                    <a:pt x="4734" y="7715"/>
                  </a:cubicBezTo>
                  <a:cubicBezTo>
                    <a:pt x="4582" y="7715"/>
                    <a:pt x="4426" y="7796"/>
                    <a:pt x="4349" y="7929"/>
                  </a:cubicBezTo>
                  <a:lnTo>
                    <a:pt x="2235" y="11588"/>
                  </a:lnTo>
                  <a:cubicBezTo>
                    <a:pt x="2138" y="11757"/>
                    <a:pt x="2180" y="12001"/>
                    <a:pt x="2328" y="12132"/>
                  </a:cubicBezTo>
                  <a:lnTo>
                    <a:pt x="3808" y="13405"/>
                  </a:lnTo>
                  <a:cubicBezTo>
                    <a:pt x="3959" y="13536"/>
                    <a:pt x="4021" y="13791"/>
                    <a:pt x="3952" y="13973"/>
                  </a:cubicBezTo>
                  <a:cubicBezTo>
                    <a:pt x="3677" y="14715"/>
                    <a:pt x="3453" y="15460"/>
                    <a:pt x="3287" y="16201"/>
                  </a:cubicBezTo>
                  <a:cubicBezTo>
                    <a:pt x="3246" y="16394"/>
                    <a:pt x="3080" y="16646"/>
                    <a:pt x="2921" y="16760"/>
                  </a:cubicBezTo>
                  <a:lnTo>
                    <a:pt x="294" y="18608"/>
                  </a:lnTo>
                  <a:cubicBezTo>
                    <a:pt x="132" y="18722"/>
                    <a:pt x="1" y="18973"/>
                    <a:pt x="1" y="19174"/>
                  </a:cubicBezTo>
                  <a:lnTo>
                    <a:pt x="1" y="22490"/>
                  </a:lnTo>
                  <a:cubicBezTo>
                    <a:pt x="1" y="22590"/>
                    <a:pt x="42" y="22666"/>
                    <a:pt x="104" y="22704"/>
                  </a:cubicBezTo>
                  <a:lnTo>
                    <a:pt x="3429" y="24625"/>
                  </a:lnTo>
                  <a:lnTo>
                    <a:pt x="2218" y="27069"/>
                  </a:lnTo>
                  <a:cubicBezTo>
                    <a:pt x="2129" y="27249"/>
                    <a:pt x="2197" y="27473"/>
                    <a:pt x="2366" y="27569"/>
                  </a:cubicBezTo>
                  <a:lnTo>
                    <a:pt x="6890" y="30190"/>
                  </a:lnTo>
                  <a:cubicBezTo>
                    <a:pt x="6948" y="30224"/>
                    <a:pt x="7013" y="30240"/>
                    <a:pt x="7077" y="30240"/>
                  </a:cubicBezTo>
                  <a:cubicBezTo>
                    <a:pt x="7203" y="30240"/>
                    <a:pt x="7327" y="30178"/>
                    <a:pt x="7401" y="30069"/>
                  </a:cubicBezTo>
                  <a:lnTo>
                    <a:pt x="9455" y="27969"/>
                  </a:lnTo>
                  <a:cubicBezTo>
                    <a:pt x="9462" y="28065"/>
                    <a:pt x="9503" y="28132"/>
                    <a:pt x="9562" y="28166"/>
                  </a:cubicBezTo>
                  <a:lnTo>
                    <a:pt x="13776" y="30597"/>
                  </a:lnTo>
                  <a:lnTo>
                    <a:pt x="13889" y="27297"/>
                  </a:lnTo>
                  <a:cubicBezTo>
                    <a:pt x="13889" y="27297"/>
                    <a:pt x="13000" y="26149"/>
                    <a:pt x="13017" y="25952"/>
                  </a:cubicBezTo>
                  <a:lnTo>
                    <a:pt x="17606" y="20953"/>
                  </a:lnTo>
                  <a:cubicBezTo>
                    <a:pt x="17649" y="20968"/>
                    <a:pt x="17695" y="20975"/>
                    <a:pt x="17740" y="20975"/>
                  </a:cubicBezTo>
                  <a:cubicBezTo>
                    <a:pt x="17894" y="20975"/>
                    <a:pt x="18049" y="20893"/>
                    <a:pt x="18124" y="20759"/>
                  </a:cubicBezTo>
                  <a:lnTo>
                    <a:pt x="20237" y="17101"/>
                  </a:lnTo>
                  <a:cubicBezTo>
                    <a:pt x="20337" y="16929"/>
                    <a:pt x="20296" y="16687"/>
                    <a:pt x="20144" y="16556"/>
                  </a:cubicBezTo>
                  <a:lnTo>
                    <a:pt x="22179" y="10081"/>
                  </a:lnTo>
                  <a:cubicBezTo>
                    <a:pt x="22341" y="9967"/>
                    <a:pt x="22471" y="9715"/>
                    <a:pt x="22471" y="9516"/>
                  </a:cubicBezTo>
                  <a:lnTo>
                    <a:pt x="22368" y="5995"/>
                  </a:lnTo>
                  <a:lnTo>
                    <a:pt x="22368" y="5988"/>
                  </a:lnTo>
                  <a:cubicBezTo>
                    <a:pt x="22338" y="5970"/>
                    <a:pt x="22302" y="5961"/>
                    <a:pt x="22263" y="5961"/>
                  </a:cubicBezTo>
                  <a:cubicBezTo>
                    <a:pt x="22226" y="5961"/>
                    <a:pt x="22186" y="5969"/>
                    <a:pt x="22144" y="5988"/>
                  </a:cubicBezTo>
                  <a:lnTo>
                    <a:pt x="20258" y="1619"/>
                  </a:lnTo>
                  <a:cubicBezTo>
                    <a:pt x="20344" y="1440"/>
                    <a:pt x="20279" y="1216"/>
                    <a:pt x="20106" y="1120"/>
                  </a:cubicBezTo>
                  <a:lnTo>
                    <a:pt x="18258" y="50"/>
                  </a:lnTo>
                  <a:cubicBezTo>
                    <a:pt x="18199" y="16"/>
                    <a:pt x="18134" y="0"/>
                    <a:pt x="1807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5147;p35">
              <a:extLst>
                <a:ext uri="{FF2B5EF4-FFF2-40B4-BE49-F238E27FC236}">
                  <a16:creationId xmlns:a16="http://schemas.microsoft.com/office/drawing/2014/main" id="{31C8C085-97D7-5F45-A359-BC19C0C0EB5D}"/>
                </a:ext>
              </a:extLst>
            </p:cNvPr>
            <p:cNvSpPr/>
            <p:nvPr/>
          </p:nvSpPr>
          <p:spPr>
            <a:xfrm>
              <a:off x="1009349" y="2951992"/>
              <a:ext cx="208860" cy="269461"/>
            </a:xfrm>
            <a:custGeom>
              <a:avLst/>
              <a:gdLst/>
              <a:ahLst/>
              <a:cxnLst/>
              <a:rect l="l" t="t" r="r" b="b"/>
              <a:pathLst>
                <a:path w="6631" h="8555" extrusionOk="0">
                  <a:moveTo>
                    <a:pt x="4532" y="0"/>
                  </a:moveTo>
                  <a:cubicBezTo>
                    <a:pt x="4111" y="0"/>
                    <a:pt x="3637" y="137"/>
                    <a:pt x="3134" y="427"/>
                  </a:cubicBezTo>
                  <a:cubicBezTo>
                    <a:pt x="1403" y="1427"/>
                    <a:pt x="0" y="3858"/>
                    <a:pt x="0" y="5861"/>
                  </a:cubicBezTo>
                  <a:cubicBezTo>
                    <a:pt x="0" y="6858"/>
                    <a:pt x="348" y="7561"/>
                    <a:pt x="914" y="7889"/>
                  </a:cubicBezTo>
                  <a:lnTo>
                    <a:pt x="917" y="7892"/>
                  </a:lnTo>
                  <a:lnTo>
                    <a:pt x="2079" y="8554"/>
                  </a:lnTo>
                  <a:lnTo>
                    <a:pt x="2355" y="8088"/>
                  </a:lnTo>
                  <a:cubicBezTo>
                    <a:pt x="2645" y="8023"/>
                    <a:pt x="2941" y="7923"/>
                    <a:pt x="3255" y="7741"/>
                  </a:cubicBezTo>
                  <a:cubicBezTo>
                    <a:pt x="4989" y="6740"/>
                    <a:pt x="6393" y="4306"/>
                    <a:pt x="6393" y="2306"/>
                  </a:cubicBezTo>
                  <a:cubicBezTo>
                    <a:pt x="6393" y="2010"/>
                    <a:pt x="6355" y="1748"/>
                    <a:pt x="6296" y="1506"/>
                  </a:cubicBezTo>
                  <a:lnTo>
                    <a:pt x="6630" y="944"/>
                  </a:lnTo>
                  <a:lnTo>
                    <a:pt x="5355" y="206"/>
                  </a:lnTo>
                  <a:lnTo>
                    <a:pt x="5351" y="206"/>
                  </a:lnTo>
                  <a:lnTo>
                    <a:pt x="5341" y="199"/>
                  </a:lnTo>
                  <a:lnTo>
                    <a:pt x="5341" y="203"/>
                  </a:lnTo>
                  <a:cubicBezTo>
                    <a:pt x="5104" y="70"/>
                    <a:pt x="4832" y="0"/>
                    <a:pt x="4532" y="0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5148;p35">
              <a:extLst>
                <a:ext uri="{FF2B5EF4-FFF2-40B4-BE49-F238E27FC236}">
                  <a16:creationId xmlns:a16="http://schemas.microsoft.com/office/drawing/2014/main" id="{0F0FAB5C-4120-0B45-9F2E-A5A4C87ED3F3}"/>
                </a:ext>
              </a:extLst>
            </p:cNvPr>
            <p:cNvSpPr/>
            <p:nvPr/>
          </p:nvSpPr>
          <p:spPr>
            <a:xfrm>
              <a:off x="1074800" y="3204599"/>
              <a:ext cx="16883" cy="16851"/>
            </a:xfrm>
            <a:custGeom>
              <a:avLst/>
              <a:gdLst/>
              <a:ahLst/>
              <a:cxnLst/>
              <a:rect l="l" t="t" r="r" b="b"/>
              <a:pathLst>
                <a:path w="536" h="535" extrusionOk="0">
                  <a:moveTo>
                    <a:pt x="535" y="1"/>
                  </a:moveTo>
                  <a:cubicBezTo>
                    <a:pt x="450" y="28"/>
                    <a:pt x="362" y="52"/>
                    <a:pt x="277" y="68"/>
                  </a:cubicBezTo>
                  <a:lnTo>
                    <a:pt x="1" y="534"/>
                  </a:lnTo>
                  <a:lnTo>
                    <a:pt x="280" y="68"/>
                  </a:lnTo>
                  <a:cubicBezTo>
                    <a:pt x="362" y="52"/>
                    <a:pt x="450" y="28"/>
                    <a:pt x="535" y="1"/>
                  </a:cubicBezTo>
                  <a:close/>
                </a:path>
              </a:pathLst>
            </a:custGeom>
            <a:solidFill>
              <a:srgbClr val="222D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5149;p35">
              <a:extLst>
                <a:ext uri="{FF2B5EF4-FFF2-40B4-BE49-F238E27FC236}">
                  <a16:creationId xmlns:a16="http://schemas.microsoft.com/office/drawing/2014/main" id="{C89FF29F-E5A4-2D4C-9613-A5631A1CCB07}"/>
                </a:ext>
              </a:extLst>
            </p:cNvPr>
            <p:cNvSpPr/>
            <p:nvPr/>
          </p:nvSpPr>
          <p:spPr>
            <a:xfrm>
              <a:off x="1009349" y="3032656"/>
              <a:ext cx="176071" cy="188796"/>
            </a:xfrm>
            <a:custGeom>
              <a:avLst/>
              <a:gdLst/>
              <a:ahLst/>
              <a:cxnLst/>
              <a:rect l="l" t="t" r="r" b="b"/>
              <a:pathLst>
                <a:path w="5590" h="5994" extrusionOk="0">
                  <a:moveTo>
                    <a:pt x="1041" y="0"/>
                  </a:moveTo>
                  <a:cubicBezTo>
                    <a:pt x="400" y="1031"/>
                    <a:pt x="0" y="2228"/>
                    <a:pt x="0" y="3300"/>
                  </a:cubicBezTo>
                  <a:cubicBezTo>
                    <a:pt x="0" y="4297"/>
                    <a:pt x="348" y="5000"/>
                    <a:pt x="914" y="5328"/>
                  </a:cubicBezTo>
                  <a:lnTo>
                    <a:pt x="917" y="5328"/>
                  </a:lnTo>
                  <a:lnTo>
                    <a:pt x="917" y="5331"/>
                  </a:lnTo>
                  <a:lnTo>
                    <a:pt x="2079" y="5993"/>
                  </a:lnTo>
                  <a:lnTo>
                    <a:pt x="2355" y="5527"/>
                  </a:lnTo>
                  <a:cubicBezTo>
                    <a:pt x="2441" y="5511"/>
                    <a:pt x="2531" y="5486"/>
                    <a:pt x="2617" y="5459"/>
                  </a:cubicBezTo>
                  <a:cubicBezTo>
                    <a:pt x="2824" y="5393"/>
                    <a:pt x="3034" y="5307"/>
                    <a:pt x="3255" y="5180"/>
                  </a:cubicBezTo>
                  <a:cubicBezTo>
                    <a:pt x="4182" y="4645"/>
                    <a:pt x="5016" y="3697"/>
                    <a:pt x="5589" y="2628"/>
                  </a:cubicBezTo>
                  <a:lnTo>
                    <a:pt x="1041" y="0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5150;p35">
              <a:extLst>
                <a:ext uri="{FF2B5EF4-FFF2-40B4-BE49-F238E27FC236}">
                  <a16:creationId xmlns:a16="http://schemas.microsoft.com/office/drawing/2014/main" id="{EC76C0EA-8EC9-A540-953C-29A3DFF1E576}"/>
                </a:ext>
              </a:extLst>
            </p:cNvPr>
            <p:cNvSpPr/>
            <p:nvPr/>
          </p:nvSpPr>
          <p:spPr>
            <a:xfrm>
              <a:off x="1110550" y="2954039"/>
              <a:ext cx="25324" cy="10016"/>
            </a:xfrm>
            <a:custGeom>
              <a:avLst/>
              <a:gdLst/>
              <a:ahLst/>
              <a:cxnLst/>
              <a:rect l="l" t="t" r="r" b="b"/>
              <a:pathLst>
                <a:path w="804" h="318" extrusionOk="0">
                  <a:moveTo>
                    <a:pt x="804" y="0"/>
                  </a:moveTo>
                  <a:cubicBezTo>
                    <a:pt x="549" y="58"/>
                    <a:pt x="280" y="166"/>
                    <a:pt x="0" y="317"/>
                  </a:cubicBezTo>
                  <a:cubicBezTo>
                    <a:pt x="280" y="166"/>
                    <a:pt x="549" y="58"/>
                    <a:pt x="8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5151;p35">
              <a:extLst>
                <a:ext uri="{FF2B5EF4-FFF2-40B4-BE49-F238E27FC236}">
                  <a16:creationId xmlns:a16="http://schemas.microsoft.com/office/drawing/2014/main" id="{A1921BF2-6658-F344-A7B0-D6D38A06B65B}"/>
                </a:ext>
              </a:extLst>
            </p:cNvPr>
            <p:cNvSpPr/>
            <p:nvPr/>
          </p:nvSpPr>
          <p:spPr>
            <a:xfrm>
              <a:off x="1177544" y="2958260"/>
              <a:ext cx="40663" cy="31403"/>
            </a:xfrm>
            <a:custGeom>
              <a:avLst/>
              <a:gdLst/>
              <a:ahLst/>
              <a:cxnLst/>
              <a:rect l="l" t="t" r="r" b="b"/>
              <a:pathLst>
                <a:path w="1291" h="997" extrusionOk="0">
                  <a:moveTo>
                    <a:pt x="15" y="7"/>
                  </a:moveTo>
                  <a:lnTo>
                    <a:pt x="15" y="7"/>
                  </a:lnTo>
                  <a:lnTo>
                    <a:pt x="15" y="7"/>
                  </a:lnTo>
                  <a:lnTo>
                    <a:pt x="1290" y="745"/>
                  </a:lnTo>
                  <a:lnTo>
                    <a:pt x="1139" y="997"/>
                  </a:lnTo>
                  <a:lnTo>
                    <a:pt x="1290" y="745"/>
                  </a:lnTo>
                  <a:lnTo>
                    <a:pt x="15" y="7"/>
                  </a:lnTo>
                  <a:close/>
                  <a:moveTo>
                    <a:pt x="1" y="0"/>
                  </a:moveTo>
                  <a:lnTo>
                    <a:pt x="1" y="4"/>
                  </a:lnTo>
                  <a:lnTo>
                    <a:pt x="1" y="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7D84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5152;p35">
              <a:extLst>
                <a:ext uri="{FF2B5EF4-FFF2-40B4-BE49-F238E27FC236}">
                  <a16:creationId xmlns:a16="http://schemas.microsoft.com/office/drawing/2014/main" id="{1986AFA0-D815-1A4B-9180-94BBA73E7A3C}"/>
                </a:ext>
              </a:extLst>
            </p:cNvPr>
            <p:cNvSpPr/>
            <p:nvPr/>
          </p:nvSpPr>
          <p:spPr>
            <a:xfrm>
              <a:off x="1051240" y="2965630"/>
              <a:ext cx="56507" cy="53357"/>
            </a:xfrm>
            <a:custGeom>
              <a:avLst/>
              <a:gdLst/>
              <a:ahLst/>
              <a:cxnLst/>
              <a:rect l="l" t="t" r="r" b="b"/>
              <a:pathLst>
                <a:path w="1794" h="1694" extrusionOk="0">
                  <a:moveTo>
                    <a:pt x="1794" y="1"/>
                  </a:moveTo>
                  <a:cubicBezTo>
                    <a:pt x="1129" y="387"/>
                    <a:pt x="508" y="987"/>
                    <a:pt x="1" y="1694"/>
                  </a:cubicBezTo>
                  <a:cubicBezTo>
                    <a:pt x="508" y="987"/>
                    <a:pt x="1129" y="387"/>
                    <a:pt x="1794" y="1"/>
                  </a:cubicBezTo>
                  <a:close/>
                  <a:moveTo>
                    <a:pt x="1794" y="1"/>
                  </a:moveTo>
                  <a:lnTo>
                    <a:pt x="179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5153;p35">
              <a:extLst>
                <a:ext uri="{FF2B5EF4-FFF2-40B4-BE49-F238E27FC236}">
                  <a16:creationId xmlns:a16="http://schemas.microsoft.com/office/drawing/2014/main" id="{BCA6F645-EB80-4B4C-BA8C-029804DC55FE}"/>
                </a:ext>
              </a:extLst>
            </p:cNvPr>
            <p:cNvSpPr/>
            <p:nvPr/>
          </p:nvSpPr>
          <p:spPr>
            <a:xfrm>
              <a:off x="1194490" y="3025412"/>
              <a:ext cx="16221" cy="71121"/>
            </a:xfrm>
            <a:custGeom>
              <a:avLst/>
              <a:gdLst/>
              <a:ahLst/>
              <a:cxnLst/>
              <a:rect l="l" t="t" r="r" b="b"/>
              <a:pathLst>
                <a:path w="515" h="2258" extrusionOk="0">
                  <a:moveTo>
                    <a:pt x="515" y="0"/>
                  </a:moveTo>
                  <a:cubicBezTo>
                    <a:pt x="510" y="727"/>
                    <a:pt x="321" y="1508"/>
                    <a:pt x="1" y="2258"/>
                  </a:cubicBezTo>
                  <a:cubicBezTo>
                    <a:pt x="321" y="1511"/>
                    <a:pt x="510" y="727"/>
                    <a:pt x="515" y="0"/>
                  </a:cubicBezTo>
                  <a:close/>
                </a:path>
              </a:pathLst>
            </a:custGeom>
            <a:solidFill>
              <a:srgbClr val="7D84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5154;p35">
              <a:extLst>
                <a:ext uri="{FF2B5EF4-FFF2-40B4-BE49-F238E27FC236}">
                  <a16:creationId xmlns:a16="http://schemas.microsoft.com/office/drawing/2014/main" id="{C9DC2537-9BDC-004C-89AF-FB5CCBE6FE83}"/>
                </a:ext>
              </a:extLst>
            </p:cNvPr>
            <p:cNvSpPr/>
            <p:nvPr/>
          </p:nvSpPr>
          <p:spPr>
            <a:xfrm>
              <a:off x="1042137" y="2951960"/>
              <a:ext cx="176071" cy="163472"/>
            </a:xfrm>
            <a:custGeom>
              <a:avLst/>
              <a:gdLst/>
              <a:ahLst/>
              <a:cxnLst/>
              <a:rect l="l" t="t" r="r" b="b"/>
              <a:pathLst>
                <a:path w="5590" h="5190" extrusionOk="0">
                  <a:moveTo>
                    <a:pt x="3490" y="0"/>
                  </a:moveTo>
                  <a:cubicBezTo>
                    <a:pt x="3327" y="0"/>
                    <a:pt x="3155" y="21"/>
                    <a:pt x="2976" y="66"/>
                  </a:cubicBezTo>
                  <a:cubicBezTo>
                    <a:pt x="2721" y="124"/>
                    <a:pt x="2452" y="232"/>
                    <a:pt x="2172" y="383"/>
                  </a:cubicBezTo>
                  <a:cubicBezTo>
                    <a:pt x="2148" y="397"/>
                    <a:pt x="2121" y="411"/>
                    <a:pt x="2093" y="428"/>
                  </a:cubicBezTo>
                  <a:cubicBezTo>
                    <a:pt x="2090" y="428"/>
                    <a:pt x="2086" y="431"/>
                    <a:pt x="2083" y="435"/>
                  </a:cubicBezTo>
                  <a:cubicBezTo>
                    <a:pt x="1418" y="821"/>
                    <a:pt x="797" y="1421"/>
                    <a:pt x="290" y="2128"/>
                  </a:cubicBezTo>
                  <a:cubicBezTo>
                    <a:pt x="190" y="2269"/>
                    <a:pt x="94" y="2414"/>
                    <a:pt x="0" y="2562"/>
                  </a:cubicBezTo>
                  <a:lnTo>
                    <a:pt x="4548" y="5190"/>
                  </a:lnTo>
                  <a:cubicBezTo>
                    <a:pt x="4655" y="4993"/>
                    <a:pt x="4752" y="4793"/>
                    <a:pt x="4838" y="4590"/>
                  </a:cubicBezTo>
                  <a:cubicBezTo>
                    <a:pt x="5162" y="3835"/>
                    <a:pt x="5352" y="3041"/>
                    <a:pt x="5352" y="2307"/>
                  </a:cubicBezTo>
                  <a:cubicBezTo>
                    <a:pt x="5352" y="2024"/>
                    <a:pt x="5317" y="1776"/>
                    <a:pt x="5261" y="1542"/>
                  </a:cubicBezTo>
                  <a:cubicBezTo>
                    <a:pt x="5258" y="1531"/>
                    <a:pt x="5255" y="1518"/>
                    <a:pt x="5255" y="1507"/>
                  </a:cubicBezTo>
                  <a:lnTo>
                    <a:pt x="5438" y="1197"/>
                  </a:lnTo>
                  <a:lnTo>
                    <a:pt x="5589" y="945"/>
                  </a:lnTo>
                  <a:lnTo>
                    <a:pt x="4314" y="207"/>
                  </a:lnTo>
                  <a:lnTo>
                    <a:pt x="4310" y="207"/>
                  </a:lnTo>
                  <a:lnTo>
                    <a:pt x="4300" y="200"/>
                  </a:lnTo>
                  <a:lnTo>
                    <a:pt x="4300" y="204"/>
                  </a:lnTo>
                  <a:cubicBezTo>
                    <a:pt x="4062" y="70"/>
                    <a:pt x="3789" y="0"/>
                    <a:pt x="3490" y="0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5155;p35">
              <a:extLst>
                <a:ext uri="{FF2B5EF4-FFF2-40B4-BE49-F238E27FC236}">
                  <a16:creationId xmlns:a16="http://schemas.microsoft.com/office/drawing/2014/main" id="{476977D4-A244-D14A-B3C1-B210F3FC58F8}"/>
                </a:ext>
              </a:extLst>
            </p:cNvPr>
            <p:cNvSpPr/>
            <p:nvPr/>
          </p:nvSpPr>
          <p:spPr>
            <a:xfrm>
              <a:off x="1047429" y="2973882"/>
              <a:ext cx="197710" cy="255193"/>
            </a:xfrm>
            <a:custGeom>
              <a:avLst/>
              <a:gdLst/>
              <a:ahLst/>
              <a:cxnLst/>
              <a:rect l="l" t="t" r="r" b="b"/>
              <a:pathLst>
                <a:path w="6277" h="8102" extrusionOk="0">
                  <a:moveTo>
                    <a:pt x="4541" y="0"/>
                  </a:moveTo>
                  <a:cubicBezTo>
                    <a:pt x="4119" y="0"/>
                    <a:pt x="3643" y="138"/>
                    <a:pt x="3139" y="429"/>
                  </a:cubicBezTo>
                  <a:cubicBezTo>
                    <a:pt x="1408" y="1428"/>
                    <a:pt x="1" y="3860"/>
                    <a:pt x="1" y="5859"/>
                  </a:cubicBezTo>
                  <a:cubicBezTo>
                    <a:pt x="1" y="7280"/>
                    <a:pt x="709" y="8101"/>
                    <a:pt x="1738" y="8101"/>
                  </a:cubicBezTo>
                  <a:cubicBezTo>
                    <a:pt x="2160" y="8101"/>
                    <a:pt x="2636" y="7963"/>
                    <a:pt x="3139" y="7673"/>
                  </a:cubicBezTo>
                  <a:cubicBezTo>
                    <a:pt x="4870" y="6673"/>
                    <a:pt x="6277" y="4239"/>
                    <a:pt x="6277" y="2239"/>
                  </a:cubicBezTo>
                  <a:cubicBezTo>
                    <a:pt x="6277" y="820"/>
                    <a:pt x="5571" y="0"/>
                    <a:pt x="454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5156;p35">
              <a:extLst>
                <a:ext uri="{FF2B5EF4-FFF2-40B4-BE49-F238E27FC236}">
                  <a16:creationId xmlns:a16="http://schemas.microsoft.com/office/drawing/2014/main" id="{3A3178E3-8F2E-2F45-B60E-2A2953DC79D5}"/>
                </a:ext>
              </a:extLst>
            </p:cNvPr>
            <p:cNvSpPr/>
            <p:nvPr/>
          </p:nvSpPr>
          <p:spPr>
            <a:xfrm>
              <a:off x="1116755" y="3041727"/>
              <a:ext cx="41388" cy="113360"/>
            </a:xfrm>
            <a:custGeom>
              <a:avLst/>
              <a:gdLst/>
              <a:ahLst/>
              <a:cxnLst/>
              <a:rect l="l" t="t" r="r" b="b"/>
              <a:pathLst>
                <a:path w="1314" h="3599" extrusionOk="0">
                  <a:moveTo>
                    <a:pt x="1257" y="0"/>
                  </a:moveTo>
                  <a:cubicBezTo>
                    <a:pt x="1248" y="0"/>
                    <a:pt x="1238" y="3"/>
                    <a:pt x="1227" y="9"/>
                  </a:cubicBezTo>
                  <a:lnTo>
                    <a:pt x="852" y="226"/>
                  </a:lnTo>
                  <a:cubicBezTo>
                    <a:pt x="817" y="247"/>
                    <a:pt x="793" y="274"/>
                    <a:pt x="769" y="312"/>
                  </a:cubicBezTo>
                  <a:cubicBezTo>
                    <a:pt x="745" y="354"/>
                    <a:pt x="724" y="388"/>
                    <a:pt x="707" y="416"/>
                  </a:cubicBezTo>
                  <a:lnTo>
                    <a:pt x="42" y="1588"/>
                  </a:lnTo>
                  <a:cubicBezTo>
                    <a:pt x="21" y="1623"/>
                    <a:pt x="10" y="1657"/>
                    <a:pt x="7" y="1695"/>
                  </a:cubicBezTo>
                  <a:cubicBezTo>
                    <a:pt x="0" y="1733"/>
                    <a:pt x="7" y="1760"/>
                    <a:pt x="21" y="1781"/>
                  </a:cubicBezTo>
                  <a:lnTo>
                    <a:pt x="252" y="2109"/>
                  </a:lnTo>
                  <a:cubicBezTo>
                    <a:pt x="261" y="2123"/>
                    <a:pt x="272" y="2129"/>
                    <a:pt x="287" y="2129"/>
                  </a:cubicBezTo>
                  <a:cubicBezTo>
                    <a:pt x="293" y="2129"/>
                    <a:pt x="299" y="2128"/>
                    <a:pt x="306" y="2126"/>
                  </a:cubicBezTo>
                  <a:cubicBezTo>
                    <a:pt x="331" y="2119"/>
                    <a:pt x="352" y="2099"/>
                    <a:pt x="368" y="2064"/>
                  </a:cubicBezTo>
                  <a:lnTo>
                    <a:pt x="738" y="1419"/>
                  </a:lnTo>
                  <a:lnTo>
                    <a:pt x="738" y="3509"/>
                  </a:lnTo>
                  <a:cubicBezTo>
                    <a:pt x="738" y="3543"/>
                    <a:pt x="745" y="3571"/>
                    <a:pt x="762" y="3584"/>
                  </a:cubicBezTo>
                  <a:cubicBezTo>
                    <a:pt x="771" y="3594"/>
                    <a:pt x="782" y="3598"/>
                    <a:pt x="794" y="3598"/>
                  </a:cubicBezTo>
                  <a:cubicBezTo>
                    <a:pt x="802" y="3598"/>
                    <a:pt x="811" y="3596"/>
                    <a:pt x="820" y="3592"/>
                  </a:cubicBezTo>
                  <a:lnTo>
                    <a:pt x="1227" y="3353"/>
                  </a:lnTo>
                  <a:cubicBezTo>
                    <a:pt x="1251" y="3343"/>
                    <a:pt x="1272" y="3319"/>
                    <a:pt x="1286" y="3281"/>
                  </a:cubicBezTo>
                  <a:cubicBezTo>
                    <a:pt x="1304" y="3247"/>
                    <a:pt x="1313" y="3212"/>
                    <a:pt x="1313" y="3178"/>
                  </a:cubicBezTo>
                  <a:lnTo>
                    <a:pt x="1313" y="88"/>
                  </a:lnTo>
                  <a:cubicBezTo>
                    <a:pt x="1313" y="54"/>
                    <a:pt x="1304" y="30"/>
                    <a:pt x="1286" y="13"/>
                  </a:cubicBezTo>
                  <a:cubicBezTo>
                    <a:pt x="1278" y="5"/>
                    <a:pt x="1268" y="0"/>
                    <a:pt x="1257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5157;p35">
              <a:extLst>
                <a:ext uri="{FF2B5EF4-FFF2-40B4-BE49-F238E27FC236}">
                  <a16:creationId xmlns:a16="http://schemas.microsoft.com/office/drawing/2014/main" id="{3E9BD601-443D-EF42-8B7E-D5547FFBA65A}"/>
                </a:ext>
              </a:extLst>
            </p:cNvPr>
            <p:cNvSpPr/>
            <p:nvPr/>
          </p:nvSpPr>
          <p:spPr>
            <a:xfrm>
              <a:off x="1140189" y="2569049"/>
              <a:ext cx="242216" cy="205175"/>
            </a:xfrm>
            <a:custGeom>
              <a:avLst/>
              <a:gdLst/>
              <a:ahLst/>
              <a:cxnLst/>
              <a:rect l="l" t="t" r="r" b="b"/>
              <a:pathLst>
                <a:path w="7690" h="6514" extrusionOk="0">
                  <a:moveTo>
                    <a:pt x="2600" y="0"/>
                  </a:moveTo>
                  <a:cubicBezTo>
                    <a:pt x="2476" y="0"/>
                    <a:pt x="2353" y="61"/>
                    <a:pt x="2280" y="169"/>
                  </a:cubicBezTo>
                  <a:lnTo>
                    <a:pt x="156" y="3365"/>
                  </a:lnTo>
                  <a:cubicBezTo>
                    <a:pt x="118" y="3420"/>
                    <a:pt x="63" y="3472"/>
                    <a:pt x="1" y="3514"/>
                  </a:cubicBezTo>
                  <a:lnTo>
                    <a:pt x="3031" y="5265"/>
                  </a:lnTo>
                  <a:lnTo>
                    <a:pt x="5197" y="6513"/>
                  </a:lnTo>
                  <a:lnTo>
                    <a:pt x="7031" y="4396"/>
                  </a:lnTo>
                  <a:lnTo>
                    <a:pt x="7603" y="3241"/>
                  </a:lnTo>
                  <a:cubicBezTo>
                    <a:pt x="7689" y="3065"/>
                    <a:pt x="7621" y="2841"/>
                    <a:pt x="7452" y="2741"/>
                  </a:cubicBezTo>
                  <a:lnTo>
                    <a:pt x="4638" y="1121"/>
                  </a:lnTo>
                  <a:lnTo>
                    <a:pt x="2783" y="48"/>
                  </a:lnTo>
                  <a:cubicBezTo>
                    <a:pt x="2726" y="16"/>
                    <a:pt x="2662" y="0"/>
                    <a:pt x="260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5158;p35">
              <a:extLst>
                <a:ext uri="{FF2B5EF4-FFF2-40B4-BE49-F238E27FC236}">
                  <a16:creationId xmlns:a16="http://schemas.microsoft.com/office/drawing/2014/main" id="{5A5F759F-0B8B-FC48-95D8-E94B0E7DDE7E}"/>
                </a:ext>
              </a:extLst>
            </p:cNvPr>
            <p:cNvSpPr/>
            <p:nvPr/>
          </p:nvSpPr>
          <p:spPr>
            <a:xfrm>
              <a:off x="656579" y="3090422"/>
              <a:ext cx="248830" cy="151755"/>
            </a:xfrm>
            <a:custGeom>
              <a:avLst/>
              <a:gdLst/>
              <a:ahLst/>
              <a:cxnLst/>
              <a:rect l="l" t="t" r="r" b="b"/>
              <a:pathLst>
                <a:path w="7900" h="4818" extrusionOk="0">
                  <a:moveTo>
                    <a:pt x="3000" y="1"/>
                  </a:moveTo>
                  <a:cubicBezTo>
                    <a:pt x="2942" y="84"/>
                    <a:pt x="2873" y="160"/>
                    <a:pt x="2807" y="208"/>
                  </a:cubicBezTo>
                  <a:lnTo>
                    <a:pt x="180" y="2056"/>
                  </a:lnTo>
                  <a:cubicBezTo>
                    <a:pt x="111" y="2104"/>
                    <a:pt x="52" y="2180"/>
                    <a:pt x="0" y="2266"/>
                  </a:cubicBezTo>
                  <a:lnTo>
                    <a:pt x="4414" y="4818"/>
                  </a:lnTo>
                  <a:lnTo>
                    <a:pt x="7900" y="2835"/>
                  </a:lnTo>
                  <a:lnTo>
                    <a:pt x="3000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5159;p35">
              <a:extLst>
                <a:ext uri="{FF2B5EF4-FFF2-40B4-BE49-F238E27FC236}">
                  <a16:creationId xmlns:a16="http://schemas.microsoft.com/office/drawing/2014/main" id="{987EB24E-1D93-0540-BB4F-C21078F0D207}"/>
                </a:ext>
              </a:extLst>
            </p:cNvPr>
            <p:cNvSpPr/>
            <p:nvPr/>
          </p:nvSpPr>
          <p:spPr>
            <a:xfrm>
              <a:off x="721432" y="2812081"/>
              <a:ext cx="237208" cy="215191"/>
            </a:xfrm>
            <a:custGeom>
              <a:avLst/>
              <a:gdLst/>
              <a:ahLst/>
              <a:cxnLst/>
              <a:rect l="l" t="t" r="r" b="b"/>
              <a:pathLst>
                <a:path w="7531" h="6832" extrusionOk="0">
                  <a:moveTo>
                    <a:pt x="2521" y="1"/>
                  </a:moveTo>
                  <a:cubicBezTo>
                    <a:pt x="2383" y="14"/>
                    <a:pt x="2244" y="93"/>
                    <a:pt x="2176" y="214"/>
                  </a:cubicBezTo>
                  <a:lnTo>
                    <a:pt x="62" y="3873"/>
                  </a:lnTo>
                  <a:cubicBezTo>
                    <a:pt x="14" y="3955"/>
                    <a:pt x="0" y="4056"/>
                    <a:pt x="18" y="4152"/>
                  </a:cubicBezTo>
                  <a:lnTo>
                    <a:pt x="4641" y="6831"/>
                  </a:lnTo>
                  <a:lnTo>
                    <a:pt x="7531" y="2918"/>
                  </a:lnTo>
                  <a:lnTo>
                    <a:pt x="2521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5160;p35">
              <a:extLst>
                <a:ext uri="{FF2B5EF4-FFF2-40B4-BE49-F238E27FC236}">
                  <a16:creationId xmlns:a16="http://schemas.microsoft.com/office/drawing/2014/main" id="{60E1DFEF-FE6B-9148-9625-ED1E5AAE8803}"/>
                </a:ext>
              </a:extLst>
            </p:cNvPr>
            <p:cNvSpPr/>
            <p:nvPr/>
          </p:nvSpPr>
          <p:spPr>
            <a:xfrm>
              <a:off x="952307" y="2584766"/>
              <a:ext cx="240168" cy="157204"/>
            </a:xfrm>
            <a:custGeom>
              <a:avLst/>
              <a:gdLst/>
              <a:ahLst/>
              <a:cxnLst/>
              <a:rect l="l" t="t" r="r" b="b"/>
              <a:pathLst>
                <a:path w="7625" h="4991" extrusionOk="0">
                  <a:moveTo>
                    <a:pt x="3314" y="1"/>
                  </a:moveTo>
                  <a:cubicBezTo>
                    <a:pt x="3269" y="1"/>
                    <a:pt x="3221" y="15"/>
                    <a:pt x="3169" y="46"/>
                  </a:cubicBezTo>
                  <a:lnTo>
                    <a:pt x="297" y="1704"/>
                  </a:lnTo>
                  <a:cubicBezTo>
                    <a:pt x="177" y="1773"/>
                    <a:pt x="62" y="1914"/>
                    <a:pt x="0" y="2063"/>
                  </a:cubicBezTo>
                  <a:lnTo>
                    <a:pt x="5069" y="4990"/>
                  </a:lnTo>
                  <a:lnTo>
                    <a:pt x="7624" y="3511"/>
                  </a:lnTo>
                  <a:lnTo>
                    <a:pt x="7624" y="2459"/>
                  </a:lnTo>
                  <a:lnTo>
                    <a:pt x="6731" y="1946"/>
                  </a:lnTo>
                  <a:lnTo>
                    <a:pt x="4821" y="838"/>
                  </a:lnTo>
                  <a:lnTo>
                    <a:pt x="4787" y="818"/>
                  </a:lnTo>
                  <a:lnTo>
                    <a:pt x="3401" y="22"/>
                  </a:lnTo>
                  <a:cubicBezTo>
                    <a:pt x="3376" y="7"/>
                    <a:pt x="3345" y="1"/>
                    <a:pt x="331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5161;p35">
              <a:extLst>
                <a:ext uri="{FF2B5EF4-FFF2-40B4-BE49-F238E27FC236}">
                  <a16:creationId xmlns:a16="http://schemas.microsoft.com/office/drawing/2014/main" id="{F363972E-5200-F241-9C1C-5DCC7EBC05C2}"/>
                </a:ext>
              </a:extLst>
            </p:cNvPr>
            <p:cNvSpPr/>
            <p:nvPr/>
          </p:nvSpPr>
          <p:spPr>
            <a:xfrm>
              <a:off x="786033" y="2645870"/>
              <a:ext cx="707812" cy="903600"/>
            </a:xfrm>
            <a:custGeom>
              <a:avLst/>
              <a:gdLst/>
              <a:ahLst/>
              <a:cxnLst/>
              <a:rect l="l" t="t" r="r" b="b"/>
              <a:pathLst>
                <a:path w="22472" h="28688" extrusionOk="0">
                  <a:moveTo>
                    <a:pt x="13404" y="8076"/>
                  </a:moveTo>
                  <a:cubicBezTo>
                    <a:pt x="14996" y="8076"/>
                    <a:pt x="16089" y="9346"/>
                    <a:pt x="16089" y="11543"/>
                  </a:cubicBezTo>
                  <a:cubicBezTo>
                    <a:pt x="16089" y="14635"/>
                    <a:pt x="13917" y="18401"/>
                    <a:pt x="11238" y="19949"/>
                  </a:cubicBezTo>
                  <a:cubicBezTo>
                    <a:pt x="10458" y="20399"/>
                    <a:pt x="9722" y="20612"/>
                    <a:pt x="9069" y="20612"/>
                  </a:cubicBezTo>
                  <a:cubicBezTo>
                    <a:pt x="7476" y="20612"/>
                    <a:pt x="6383" y="19342"/>
                    <a:pt x="6383" y="17145"/>
                  </a:cubicBezTo>
                  <a:cubicBezTo>
                    <a:pt x="6383" y="14049"/>
                    <a:pt x="8556" y="10288"/>
                    <a:pt x="11238" y="8739"/>
                  </a:cubicBezTo>
                  <a:cubicBezTo>
                    <a:pt x="12016" y="8289"/>
                    <a:pt x="12752" y="8076"/>
                    <a:pt x="13404" y="8076"/>
                  </a:cubicBezTo>
                  <a:close/>
                  <a:moveTo>
                    <a:pt x="18068" y="0"/>
                  </a:moveTo>
                  <a:cubicBezTo>
                    <a:pt x="17944" y="0"/>
                    <a:pt x="17820" y="61"/>
                    <a:pt x="17748" y="168"/>
                  </a:cubicBezTo>
                  <a:lnTo>
                    <a:pt x="15623" y="3364"/>
                  </a:lnTo>
                  <a:cubicBezTo>
                    <a:pt x="15516" y="3525"/>
                    <a:pt x="15278" y="3640"/>
                    <a:pt x="15081" y="3640"/>
                  </a:cubicBezTo>
                  <a:cubicBezTo>
                    <a:pt x="15076" y="3640"/>
                    <a:pt x="15070" y="3640"/>
                    <a:pt x="15065" y="3640"/>
                  </a:cubicBezTo>
                  <a:cubicBezTo>
                    <a:pt x="15023" y="3639"/>
                    <a:pt x="14980" y="3638"/>
                    <a:pt x="14937" y="3638"/>
                  </a:cubicBezTo>
                  <a:cubicBezTo>
                    <a:pt x="14538" y="3638"/>
                    <a:pt x="14119" y="3684"/>
                    <a:pt x="13682" y="3781"/>
                  </a:cubicBezTo>
                  <a:cubicBezTo>
                    <a:pt x="13656" y="3786"/>
                    <a:pt x="13630" y="3789"/>
                    <a:pt x="13605" y="3789"/>
                  </a:cubicBezTo>
                  <a:cubicBezTo>
                    <a:pt x="13446" y="3789"/>
                    <a:pt x="13318" y="3679"/>
                    <a:pt x="13300" y="3508"/>
                  </a:cubicBezTo>
                  <a:lnTo>
                    <a:pt x="13020" y="719"/>
                  </a:lnTo>
                  <a:cubicBezTo>
                    <a:pt x="13005" y="579"/>
                    <a:pt x="12923" y="499"/>
                    <a:pt x="12814" y="499"/>
                  </a:cubicBezTo>
                  <a:cubicBezTo>
                    <a:pt x="12770" y="499"/>
                    <a:pt x="12722" y="512"/>
                    <a:pt x="12672" y="540"/>
                  </a:cubicBezTo>
                  <a:lnTo>
                    <a:pt x="9800" y="2198"/>
                  </a:lnTo>
                  <a:cubicBezTo>
                    <a:pt x="9627" y="2299"/>
                    <a:pt x="9476" y="2539"/>
                    <a:pt x="9458" y="2736"/>
                  </a:cubicBezTo>
                  <a:lnTo>
                    <a:pt x="9169" y="5932"/>
                  </a:lnTo>
                  <a:cubicBezTo>
                    <a:pt x="9151" y="6129"/>
                    <a:pt x="9017" y="6395"/>
                    <a:pt x="8872" y="6529"/>
                  </a:cubicBezTo>
                  <a:cubicBezTo>
                    <a:pt x="8311" y="7046"/>
                    <a:pt x="7776" y="7612"/>
                    <a:pt x="7276" y="8219"/>
                  </a:cubicBezTo>
                  <a:cubicBezTo>
                    <a:pt x="7181" y="8335"/>
                    <a:pt x="7014" y="8405"/>
                    <a:pt x="6859" y="8405"/>
                  </a:cubicBezTo>
                  <a:cubicBezTo>
                    <a:pt x="6807" y="8405"/>
                    <a:pt x="6757" y="8397"/>
                    <a:pt x="6710" y="8381"/>
                  </a:cubicBezTo>
                  <a:lnTo>
                    <a:pt x="4866" y="7736"/>
                  </a:lnTo>
                  <a:cubicBezTo>
                    <a:pt x="4823" y="7721"/>
                    <a:pt x="4779" y="7714"/>
                    <a:pt x="4734" y="7714"/>
                  </a:cubicBezTo>
                  <a:cubicBezTo>
                    <a:pt x="4581" y="7714"/>
                    <a:pt x="4426" y="7796"/>
                    <a:pt x="4348" y="7929"/>
                  </a:cubicBezTo>
                  <a:lnTo>
                    <a:pt x="2235" y="11588"/>
                  </a:lnTo>
                  <a:cubicBezTo>
                    <a:pt x="2138" y="11756"/>
                    <a:pt x="2176" y="12001"/>
                    <a:pt x="2328" y="12132"/>
                  </a:cubicBezTo>
                  <a:lnTo>
                    <a:pt x="3807" y="13405"/>
                  </a:lnTo>
                  <a:cubicBezTo>
                    <a:pt x="3959" y="13536"/>
                    <a:pt x="4021" y="13790"/>
                    <a:pt x="3952" y="13973"/>
                  </a:cubicBezTo>
                  <a:cubicBezTo>
                    <a:pt x="3676" y="14715"/>
                    <a:pt x="3452" y="15460"/>
                    <a:pt x="3287" y="16201"/>
                  </a:cubicBezTo>
                  <a:cubicBezTo>
                    <a:pt x="3242" y="16394"/>
                    <a:pt x="3080" y="16645"/>
                    <a:pt x="2918" y="16760"/>
                  </a:cubicBezTo>
                  <a:lnTo>
                    <a:pt x="294" y="18607"/>
                  </a:lnTo>
                  <a:cubicBezTo>
                    <a:pt x="131" y="18722"/>
                    <a:pt x="1" y="18973"/>
                    <a:pt x="1" y="19173"/>
                  </a:cubicBezTo>
                  <a:lnTo>
                    <a:pt x="1" y="22490"/>
                  </a:lnTo>
                  <a:cubicBezTo>
                    <a:pt x="1" y="22639"/>
                    <a:pt x="85" y="22730"/>
                    <a:pt x="204" y="22730"/>
                  </a:cubicBezTo>
                  <a:cubicBezTo>
                    <a:pt x="243" y="22730"/>
                    <a:pt x="285" y="22721"/>
                    <a:pt x="328" y="22700"/>
                  </a:cubicBezTo>
                  <a:lnTo>
                    <a:pt x="2887" y="21549"/>
                  </a:lnTo>
                  <a:cubicBezTo>
                    <a:pt x="2932" y="21528"/>
                    <a:pt x="2978" y="21518"/>
                    <a:pt x="3022" y="21518"/>
                  </a:cubicBezTo>
                  <a:cubicBezTo>
                    <a:pt x="3152" y="21518"/>
                    <a:pt x="3267" y="21604"/>
                    <a:pt x="3311" y="21745"/>
                  </a:cubicBezTo>
                  <a:cubicBezTo>
                    <a:pt x="3459" y="22214"/>
                    <a:pt x="3652" y="22638"/>
                    <a:pt x="3883" y="23014"/>
                  </a:cubicBezTo>
                  <a:cubicBezTo>
                    <a:pt x="3987" y="23183"/>
                    <a:pt x="4007" y="23455"/>
                    <a:pt x="3921" y="23631"/>
                  </a:cubicBezTo>
                  <a:lnTo>
                    <a:pt x="2214" y="27069"/>
                  </a:lnTo>
                  <a:cubicBezTo>
                    <a:pt x="2128" y="27248"/>
                    <a:pt x="2197" y="27473"/>
                    <a:pt x="2366" y="27569"/>
                  </a:cubicBezTo>
                  <a:lnTo>
                    <a:pt x="4218" y="28638"/>
                  </a:lnTo>
                  <a:cubicBezTo>
                    <a:pt x="4275" y="28672"/>
                    <a:pt x="4339" y="28688"/>
                    <a:pt x="4403" y="28688"/>
                  </a:cubicBezTo>
                  <a:cubicBezTo>
                    <a:pt x="4529" y="28688"/>
                    <a:pt x="4654" y="28627"/>
                    <a:pt x="4724" y="28517"/>
                  </a:cubicBezTo>
                  <a:lnTo>
                    <a:pt x="6848" y="25325"/>
                  </a:lnTo>
                  <a:cubicBezTo>
                    <a:pt x="6955" y="25163"/>
                    <a:pt x="7193" y="25048"/>
                    <a:pt x="7391" y="25048"/>
                  </a:cubicBezTo>
                  <a:cubicBezTo>
                    <a:pt x="7396" y="25048"/>
                    <a:pt x="7402" y="25048"/>
                    <a:pt x="7407" y="25048"/>
                  </a:cubicBezTo>
                  <a:cubicBezTo>
                    <a:pt x="7449" y="25049"/>
                    <a:pt x="7492" y="25050"/>
                    <a:pt x="7534" y="25050"/>
                  </a:cubicBezTo>
                  <a:cubicBezTo>
                    <a:pt x="7934" y="25050"/>
                    <a:pt x="8354" y="25004"/>
                    <a:pt x="8790" y="24907"/>
                  </a:cubicBezTo>
                  <a:cubicBezTo>
                    <a:pt x="8816" y="24902"/>
                    <a:pt x="8843" y="24899"/>
                    <a:pt x="8868" y="24899"/>
                  </a:cubicBezTo>
                  <a:cubicBezTo>
                    <a:pt x="9026" y="24899"/>
                    <a:pt x="9154" y="25007"/>
                    <a:pt x="9172" y="25176"/>
                  </a:cubicBezTo>
                  <a:lnTo>
                    <a:pt x="9455" y="27969"/>
                  </a:lnTo>
                  <a:cubicBezTo>
                    <a:pt x="9467" y="28108"/>
                    <a:pt x="9548" y="28188"/>
                    <a:pt x="9655" y="28188"/>
                  </a:cubicBezTo>
                  <a:cubicBezTo>
                    <a:pt x="9700" y="28188"/>
                    <a:pt x="9749" y="28174"/>
                    <a:pt x="9800" y="28145"/>
                  </a:cubicBezTo>
                  <a:lnTo>
                    <a:pt x="12672" y="26486"/>
                  </a:lnTo>
                  <a:cubicBezTo>
                    <a:pt x="12845" y="26390"/>
                    <a:pt x="12996" y="26149"/>
                    <a:pt x="13017" y="25952"/>
                  </a:cubicBezTo>
                  <a:lnTo>
                    <a:pt x="13303" y="22756"/>
                  </a:lnTo>
                  <a:cubicBezTo>
                    <a:pt x="13320" y="22556"/>
                    <a:pt x="13459" y="22290"/>
                    <a:pt x="13603" y="22156"/>
                  </a:cubicBezTo>
                  <a:cubicBezTo>
                    <a:pt x="14162" y="21642"/>
                    <a:pt x="14696" y="21076"/>
                    <a:pt x="15200" y="20469"/>
                  </a:cubicBezTo>
                  <a:cubicBezTo>
                    <a:pt x="15293" y="20353"/>
                    <a:pt x="15458" y="20283"/>
                    <a:pt x="15613" y="20283"/>
                  </a:cubicBezTo>
                  <a:cubicBezTo>
                    <a:pt x="15665" y="20283"/>
                    <a:pt x="15715" y="20291"/>
                    <a:pt x="15762" y="20307"/>
                  </a:cubicBezTo>
                  <a:lnTo>
                    <a:pt x="17606" y="20952"/>
                  </a:lnTo>
                  <a:cubicBezTo>
                    <a:pt x="17649" y="20967"/>
                    <a:pt x="17693" y="20974"/>
                    <a:pt x="17739" y="20974"/>
                  </a:cubicBezTo>
                  <a:cubicBezTo>
                    <a:pt x="17892" y="20974"/>
                    <a:pt x="18049" y="20892"/>
                    <a:pt x="18123" y="20759"/>
                  </a:cubicBezTo>
                  <a:lnTo>
                    <a:pt x="20237" y="17101"/>
                  </a:lnTo>
                  <a:cubicBezTo>
                    <a:pt x="20337" y="16928"/>
                    <a:pt x="20296" y="16687"/>
                    <a:pt x="20144" y="16556"/>
                  </a:cubicBezTo>
                  <a:lnTo>
                    <a:pt x="18665" y="15280"/>
                  </a:lnTo>
                  <a:cubicBezTo>
                    <a:pt x="18513" y="15153"/>
                    <a:pt x="18451" y="14898"/>
                    <a:pt x="18520" y="14711"/>
                  </a:cubicBezTo>
                  <a:cubicBezTo>
                    <a:pt x="18796" y="13973"/>
                    <a:pt x="19020" y="13229"/>
                    <a:pt x="19185" y="12484"/>
                  </a:cubicBezTo>
                  <a:cubicBezTo>
                    <a:pt x="19231" y="12291"/>
                    <a:pt x="19392" y="12043"/>
                    <a:pt x="19554" y="11929"/>
                  </a:cubicBezTo>
                  <a:lnTo>
                    <a:pt x="22178" y="10081"/>
                  </a:lnTo>
                  <a:cubicBezTo>
                    <a:pt x="22340" y="9966"/>
                    <a:pt x="22471" y="9715"/>
                    <a:pt x="22471" y="9515"/>
                  </a:cubicBezTo>
                  <a:lnTo>
                    <a:pt x="22471" y="6198"/>
                  </a:lnTo>
                  <a:cubicBezTo>
                    <a:pt x="22471" y="6050"/>
                    <a:pt x="22388" y="5958"/>
                    <a:pt x="22269" y="5958"/>
                  </a:cubicBezTo>
                  <a:cubicBezTo>
                    <a:pt x="22230" y="5958"/>
                    <a:pt x="22188" y="5968"/>
                    <a:pt x="22143" y="5988"/>
                  </a:cubicBezTo>
                  <a:lnTo>
                    <a:pt x="19589" y="7140"/>
                  </a:lnTo>
                  <a:cubicBezTo>
                    <a:pt x="19543" y="7161"/>
                    <a:pt x="19496" y="7170"/>
                    <a:pt x="19452" y="7170"/>
                  </a:cubicBezTo>
                  <a:cubicBezTo>
                    <a:pt x="19320" y="7170"/>
                    <a:pt x="19205" y="7084"/>
                    <a:pt x="19161" y="6943"/>
                  </a:cubicBezTo>
                  <a:cubicBezTo>
                    <a:pt x="19013" y="6474"/>
                    <a:pt x="18820" y="6050"/>
                    <a:pt x="18593" y="5674"/>
                  </a:cubicBezTo>
                  <a:cubicBezTo>
                    <a:pt x="18489" y="5505"/>
                    <a:pt x="18465" y="5233"/>
                    <a:pt x="18551" y="5053"/>
                  </a:cubicBezTo>
                  <a:lnTo>
                    <a:pt x="20258" y="1619"/>
                  </a:lnTo>
                  <a:cubicBezTo>
                    <a:pt x="20344" y="1440"/>
                    <a:pt x="20278" y="1215"/>
                    <a:pt x="20106" y="1119"/>
                  </a:cubicBezTo>
                  <a:lnTo>
                    <a:pt x="18254" y="50"/>
                  </a:lnTo>
                  <a:cubicBezTo>
                    <a:pt x="18197" y="16"/>
                    <a:pt x="18133" y="0"/>
                    <a:pt x="18068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5162;p35">
              <a:extLst>
                <a:ext uri="{FF2B5EF4-FFF2-40B4-BE49-F238E27FC236}">
                  <a16:creationId xmlns:a16="http://schemas.microsoft.com/office/drawing/2014/main" id="{194ED7C0-43E1-1A41-9C71-0C49EBC94797}"/>
                </a:ext>
              </a:extLst>
            </p:cNvPr>
            <p:cNvSpPr/>
            <p:nvPr/>
          </p:nvSpPr>
          <p:spPr>
            <a:xfrm>
              <a:off x="543094" y="2438808"/>
              <a:ext cx="862654" cy="804446"/>
            </a:xfrm>
            <a:custGeom>
              <a:avLst/>
              <a:gdLst/>
              <a:ahLst/>
              <a:cxnLst/>
              <a:rect l="l" t="t" r="r" b="b"/>
              <a:pathLst>
                <a:path w="27388" h="25540" extrusionOk="0">
                  <a:moveTo>
                    <a:pt x="17514" y="1"/>
                  </a:moveTo>
                  <a:cubicBezTo>
                    <a:pt x="15883" y="1"/>
                    <a:pt x="14044" y="534"/>
                    <a:pt x="12096" y="1659"/>
                  </a:cubicBezTo>
                  <a:cubicBezTo>
                    <a:pt x="5728" y="5335"/>
                    <a:pt x="504" y="14017"/>
                    <a:pt x="0" y="21513"/>
                  </a:cubicBezTo>
                  <a:lnTo>
                    <a:pt x="6841" y="25540"/>
                  </a:lnTo>
                  <a:cubicBezTo>
                    <a:pt x="7348" y="18044"/>
                    <a:pt x="12569" y="9366"/>
                    <a:pt x="18933" y="5687"/>
                  </a:cubicBezTo>
                  <a:cubicBezTo>
                    <a:pt x="20520" y="4773"/>
                    <a:pt x="22033" y="4252"/>
                    <a:pt x="23422" y="4090"/>
                  </a:cubicBezTo>
                  <a:cubicBezTo>
                    <a:pt x="23743" y="4052"/>
                    <a:pt x="24058" y="4032"/>
                    <a:pt x="24365" y="4032"/>
                  </a:cubicBezTo>
                  <a:cubicBezTo>
                    <a:pt x="25480" y="4032"/>
                    <a:pt x="26498" y="4285"/>
                    <a:pt x="27388" y="4766"/>
                  </a:cubicBezTo>
                  <a:lnTo>
                    <a:pt x="20854" y="918"/>
                  </a:lnTo>
                  <a:lnTo>
                    <a:pt x="20596" y="763"/>
                  </a:lnTo>
                  <a:cubicBezTo>
                    <a:pt x="19694" y="262"/>
                    <a:pt x="18655" y="1"/>
                    <a:pt x="175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03B2CB9B-620E-3345-BD8C-48AE30FD5A14}"/>
              </a:ext>
            </a:extLst>
          </p:cNvPr>
          <p:cNvGrpSpPr/>
          <p:nvPr/>
        </p:nvGrpSpPr>
        <p:grpSpPr>
          <a:xfrm>
            <a:off x="846739" y="1861515"/>
            <a:ext cx="838692" cy="1609536"/>
            <a:chOff x="846739" y="1861515"/>
            <a:chExt cx="838692" cy="1609536"/>
          </a:xfrm>
        </p:grpSpPr>
        <p:cxnSp>
          <p:nvCxnSpPr>
            <p:cNvPr id="157" name="직선 연결선[R] 156">
              <a:extLst>
                <a:ext uri="{FF2B5EF4-FFF2-40B4-BE49-F238E27FC236}">
                  <a16:creationId xmlns:a16="http://schemas.microsoft.com/office/drawing/2014/main" id="{6721D3AD-F77B-EB48-8E17-974EE42FC1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04925" y="2298558"/>
              <a:ext cx="0" cy="1172493"/>
            </a:xfrm>
            <a:prstGeom prst="line">
              <a:avLst/>
            </a:prstGeom>
            <a:ln w="1905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0" name="TextBox 229">
              <a:extLst>
                <a:ext uri="{FF2B5EF4-FFF2-40B4-BE49-F238E27FC236}">
                  <a16:creationId xmlns:a16="http://schemas.microsoft.com/office/drawing/2014/main" id="{A48AA41D-7DD7-9442-A5CE-927D32A2D61A}"/>
                </a:ext>
              </a:extLst>
            </p:cNvPr>
            <p:cNvSpPr txBox="1"/>
            <p:nvPr/>
          </p:nvSpPr>
          <p:spPr>
            <a:xfrm>
              <a:off x="846739" y="1861515"/>
              <a:ext cx="838692" cy="307777"/>
            </a:xfrm>
            <a:prstGeom prst="rect">
              <a:avLst/>
            </a:prstGeom>
            <a:solidFill>
              <a:srgbClr val="22262C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R" altLang="en-US" dirty="0">
                  <a:solidFill>
                    <a:schemeClr val="accent4"/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속도개선</a:t>
              </a:r>
              <a:endParaRPr kumimoji="1" lang="ko-Kore-KR" altLang="en-US" dirty="0">
                <a:solidFill>
                  <a:schemeClr val="accent4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endParaRPr>
            </a:p>
          </p:txBody>
        </p:sp>
      </p:grpSp>
      <p:grpSp>
        <p:nvGrpSpPr>
          <p:cNvPr id="303" name="그룹 302">
            <a:extLst>
              <a:ext uri="{FF2B5EF4-FFF2-40B4-BE49-F238E27FC236}">
                <a16:creationId xmlns:a16="http://schemas.microsoft.com/office/drawing/2014/main" id="{6BA4AFA5-6E26-354C-A0D4-3D5EF661E61A}"/>
              </a:ext>
            </a:extLst>
          </p:cNvPr>
          <p:cNvGrpSpPr/>
          <p:nvPr/>
        </p:nvGrpSpPr>
        <p:grpSpPr>
          <a:xfrm>
            <a:off x="4606725" y="3325920"/>
            <a:ext cx="3636513" cy="1329822"/>
            <a:chOff x="4606725" y="3325920"/>
            <a:chExt cx="3636513" cy="1329822"/>
          </a:xfrm>
        </p:grpSpPr>
        <p:sp>
          <p:nvSpPr>
            <p:cNvPr id="268" name="TextBox 267">
              <a:extLst>
                <a:ext uri="{FF2B5EF4-FFF2-40B4-BE49-F238E27FC236}">
                  <a16:creationId xmlns:a16="http://schemas.microsoft.com/office/drawing/2014/main" id="{16DFB72D-F96C-E148-A2AA-18CAAFF54569}"/>
                </a:ext>
              </a:extLst>
            </p:cNvPr>
            <p:cNvSpPr txBox="1"/>
            <p:nvPr/>
          </p:nvSpPr>
          <p:spPr>
            <a:xfrm>
              <a:off x="4606725" y="3325920"/>
              <a:ext cx="1321196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1500" dirty="0">
                  <a:solidFill>
                    <a:schemeClr val="accent4"/>
                  </a:solidFill>
                  <a:latin typeface="Audiowide" panose="02000503000000020004" pitchFamily="2" charset="0"/>
                  <a:ea typeface="Elice DigitalBaeum" panose="020B0600000101010101" pitchFamily="34" charset="-127"/>
                </a:rPr>
                <a:t>SOLUTION</a:t>
              </a:r>
              <a:endParaRPr kumimoji="1" lang="ko-Kore-KR" altLang="en-US" sz="1500" dirty="0">
                <a:solidFill>
                  <a:schemeClr val="accent4"/>
                </a:solidFill>
                <a:latin typeface="Audiowide" panose="02000503000000020004" pitchFamily="2" charset="0"/>
                <a:ea typeface="Elice DigitalBaeum" panose="020B0600000101010101" pitchFamily="34" charset="-127"/>
              </a:endParaRPr>
            </a:p>
          </p:txBody>
        </p:sp>
        <p:grpSp>
          <p:nvGrpSpPr>
            <p:cNvPr id="271" name="그룹 270">
              <a:extLst>
                <a:ext uri="{FF2B5EF4-FFF2-40B4-BE49-F238E27FC236}">
                  <a16:creationId xmlns:a16="http://schemas.microsoft.com/office/drawing/2014/main" id="{B2446414-B6F3-4943-8661-B8D7AC8A97E5}"/>
                </a:ext>
              </a:extLst>
            </p:cNvPr>
            <p:cNvGrpSpPr/>
            <p:nvPr/>
          </p:nvGrpSpPr>
          <p:grpSpPr>
            <a:xfrm>
              <a:off x="4765229" y="3718923"/>
              <a:ext cx="1783205" cy="482783"/>
              <a:chOff x="5063574" y="1316335"/>
              <a:chExt cx="3758878" cy="1020267"/>
            </a:xfrm>
          </p:grpSpPr>
          <p:sp>
            <p:nvSpPr>
              <p:cNvPr id="272" name="모서리가 둥근 직사각형 271">
                <a:extLst>
                  <a:ext uri="{FF2B5EF4-FFF2-40B4-BE49-F238E27FC236}">
                    <a16:creationId xmlns:a16="http://schemas.microsoft.com/office/drawing/2014/main" id="{8B2EB802-1ACD-134A-AA68-6393A7A3CFE0}"/>
                  </a:ext>
                </a:extLst>
              </p:cNvPr>
              <p:cNvSpPr/>
              <p:nvPr/>
            </p:nvSpPr>
            <p:spPr>
              <a:xfrm>
                <a:off x="5144494" y="1432970"/>
                <a:ext cx="3586037" cy="801346"/>
              </a:xfrm>
              <a:prstGeom prst="roundRect">
                <a:avLst>
                  <a:gd name="adj" fmla="val 3570"/>
                </a:avLst>
              </a:prstGeom>
              <a:solidFill>
                <a:schemeClr val="accent6">
                  <a:lumMod val="10000"/>
                  <a:lumOff val="9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pic>
            <p:nvPicPr>
              <p:cNvPr id="273" name="그림 272" descr="텍스트, 표지판이(가) 표시된 사진&#10;&#10;자동 생성된 설명">
                <a:extLst>
                  <a:ext uri="{FF2B5EF4-FFF2-40B4-BE49-F238E27FC236}">
                    <a16:creationId xmlns:a16="http://schemas.microsoft.com/office/drawing/2014/main" id="{0AC6FAEA-F027-A84B-8BBF-F324F4FB7C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063574" y="1316335"/>
                <a:ext cx="3758878" cy="1020267"/>
              </a:xfrm>
              <a:prstGeom prst="rect">
                <a:avLst/>
              </a:prstGeom>
            </p:spPr>
          </p:pic>
        </p:grpSp>
        <p:grpSp>
          <p:nvGrpSpPr>
            <p:cNvPr id="243" name="Google Shape;6237;p40">
              <a:extLst>
                <a:ext uri="{FF2B5EF4-FFF2-40B4-BE49-F238E27FC236}">
                  <a16:creationId xmlns:a16="http://schemas.microsoft.com/office/drawing/2014/main" id="{0C249B87-1A4E-914A-AD78-867A85362C3C}"/>
                </a:ext>
              </a:extLst>
            </p:cNvPr>
            <p:cNvGrpSpPr/>
            <p:nvPr/>
          </p:nvGrpSpPr>
          <p:grpSpPr>
            <a:xfrm>
              <a:off x="4742947" y="4026090"/>
              <a:ext cx="186256" cy="264846"/>
              <a:chOff x="5653787" y="2761361"/>
              <a:chExt cx="262761" cy="373625"/>
            </a:xfrm>
          </p:grpSpPr>
          <p:sp>
            <p:nvSpPr>
              <p:cNvPr id="244" name="Google Shape;6238;p40">
                <a:extLst>
                  <a:ext uri="{FF2B5EF4-FFF2-40B4-BE49-F238E27FC236}">
                    <a16:creationId xmlns:a16="http://schemas.microsoft.com/office/drawing/2014/main" id="{E56621B2-2579-1E44-A8FB-7332ACAEC5A8}"/>
                  </a:ext>
                </a:extLst>
              </p:cNvPr>
              <p:cNvSpPr/>
              <p:nvPr/>
            </p:nvSpPr>
            <p:spPr>
              <a:xfrm>
                <a:off x="5653787" y="2761410"/>
                <a:ext cx="262761" cy="373576"/>
              </a:xfrm>
              <a:custGeom>
                <a:avLst/>
                <a:gdLst/>
                <a:ahLst/>
                <a:cxnLst/>
                <a:rect l="l" t="t" r="r" b="b"/>
                <a:pathLst>
                  <a:path w="10557" h="15009" extrusionOk="0">
                    <a:moveTo>
                      <a:pt x="2502" y="0"/>
                    </a:moveTo>
                    <a:cubicBezTo>
                      <a:pt x="2364" y="0"/>
                      <a:pt x="2239" y="33"/>
                      <a:pt x="2133" y="97"/>
                    </a:cubicBezTo>
                    <a:lnTo>
                      <a:pt x="426" y="1091"/>
                    </a:lnTo>
                    <a:cubicBezTo>
                      <a:pt x="183" y="1228"/>
                      <a:pt x="24" y="1539"/>
                      <a:pt x="24" y="1972"/>
                    </a:cubicBezTo>
                    <a:lnTo>
                      <a:pt x="1" y="8938"/>
                    </a:lnTo>
                    <a:cubicBezTo>
                      <a:pt x="1" y="9819"/>
                      <a:pt x="616" y="10881"/>
                      <a:pt x="1374" y="11321"/>
                    </a:cubicBezTo>
                    <a:lnTo>
                      <a:pt x="7438" y="14820"/>
                    </a:lnTo>
                    <a:cubicBezTo>
                      <a:pt x="7661" y="14948"/>
                      <a:pt x="7871" y="15009"/>
                      <a:pt x="8057" y="15009"/>
                    </a:cubicBezTo>
                    <a:cubicBezTo>
                      <a:pt x="8201" y="15009"/>
                      <a:pt x="8330" y="14973"/>
                      <a:pt x="8440" y="14903"/>
                    </a:cubicBezTo>
                    <a:lnTo>
                      <a:pt x="8440" y="14903"/>
                    </a:lnTo>
                    <a:lnTo>
                      <a:pt x="8424" y="14918"/>
                    </a:lnTo>
                    <a:lnTo>
                      <a:pt x="10132" y="13924"/>
                    </a:lnTo>
                    <a:cubicBezTo>
                      <a:pt x="10375" y="13780"/>
                      <a:pt x="10527" y="13469"/>
                      <a:pt x="10534" y="13036"/>
                    </a:cubicBezTo>
                    <a:lnTo>
                      <a:pt x="10549" y="6070"/>
                    </a:lnTo>
                    <a:cubicBezTo>
                      <a:pt x="10557" y="5197"/>
                      <a:pt x="9942" y="4135"/>
                      <a:pt x="9183" y="3687"/>
                    </a:cubicBezTo>
                    <a:lnTo>
                      <a:pt x="3120" y="188"/>
                    </a:lnTo>
                    <a:cubicBezTo>
                      <a:pt x="2901" y="61"/>
                      <a:pt x="2690" y="0"/>
                      <a:pt x="2502" y="0"/>
                    </a:cubicBezTo>
                    <a:close/>
                  </a:path>
                </a:pathLst>
              </a:custGeom>
              <a:solidFill>
                <a:srgbClr val="ACAB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45" name="Google Shape;6239;p40">
                <a:extLst>
                  <a:ext uri="{FF2B5EF4-FFF2-40B4-BE49-F238E27FC236}">
                    <a16:creationId xmlns:a16="http://schemas.microsoft.com/office/drawing/2014/main" id="{830A0C86-F6CC-D448-9852-416513EFF426}"/>
                  </a:ext>
                </a:extLst>
              </p:cNvPr>
              <p:cNvSpPr/>
              <p:nvPr/>
            </p:nvSpPr>
            <p:spPr>
              <a:xfrm>
                <a:off x="5863379" y="3085877"/>
                <a:ext cx="52543" cy="46669"/>
              </a:xfrm>
              <a:custGeom>
                <a:avLst/>
                <a:gdLst/>
                <a:ahLst/>
                <a:cxnLst/>
                <a:rect l="l" t="t" r="r" b="b"/>
                <a:pathLst>
                  <a:path w="2111" h="1875" extrusionOk="0">
                    <a:moveTo>
                      <a:pt x="2110" y="0"/>
                    </a:moveTo>
                    <a:lnTo>
                      <a:pt x="403" y="994"/>
                    </a:lnTo>
                    <a:cubicBezTo>
                      <a:pt x="403" y="1424"/>
                      <a:pt x="253" y="1726"/>
                      <a:pt x="6" y="1871"/>
                    </a:cubicBezTo>
                    <a:lnTo>
                      <a:pt x="6" y="1871"/>
                    </a:lnTo>
                    <a:lnTo>
                      <a:pt x="1708" y="881"/>
                    </a:lnTo>
                    <a:cubicBezTo>
                      <a:pt x="1958" y="736"/>
                      <a:pt x="2110" y="433"/>
                      <a:pt x="2110" y="0"/>
                    </a:cubicBezTo>
                    <a:close/>
                    <a:moveTo>
                      <a:pt x="6" y="1871"/>
                    </a:moveTo>
                    <a:lnTo>
                      <a:pt x="0" y="1875"/>
                    </a:lnTo>
                    <a:cubicBezTo>
                      <a:pt x="2" y="1874"/>
                      <a:pt x="4" y="1873"/>
                      <a:pt x="6" y="1871"/>
                    </a:cubicBezTo>
                    <a:close/>
                  </a:path>
                </a:pathLst>
              </a:custGeom>
              <a:solidFill>
                <a:srgbClr val="C6C5C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6240;p40">
                <a:extLst>
                  <a:ext uri="{FF2B5EF4-FFF2-40B4-BE49-F238E27FC236}">
                    <a16:creationId xmlns:a16="http://schemas.microsoft.com/office/drawing/2014/main" id="{E86B6595-ABC9-4B4B-9B75-02F06017F17B}"/>
                  </a:ext>
                </a:extLst>
              </p:cNvPr>
              <p:cNvSpPr/>
              <p:nvPr/>
            </p:nvSpPr>
            <p:spPr>
              <a:xfrm>
                <a:off x="5664284" y="2761361"/>
                <a:ext cx="66904" cy="29495"/>
              </a:xfrm>
              <a:custGeom>
                <a:avLst/>
                <a:gdLst/>
                <a:ahLst/>
                <a:cxnLst/>
                <a:rect l="l" t="t" r="r" b="b"/>
                <a:pathLst>
                  <a:path w="2688" h="1185" extrusionOk="0">
                    <a:moveTo>
                      <a:pt x="2067" y="1"/>
                    </a:moveTo>
                    <a:cubicBezTo>
                      <a:pt x="1934" y="1"/>
                      <a:pt x="1813" y="32"/>
                      <a:pt x="1708" y="92"/>
                    </a:cubicBezTo>
                    <a:lnTo>
                      <a:pt x="1" y="1086"/>
                    </a:lnTo>
                    <a:cubicBezTo>
                      <a:pt x="105" y="1026"/>
                      <a:pt x="226" y="995"/>
                      <a:pt x="360" y="995"/>
                    </a:cubicBezTo>
                    <a:cubicBezTo>
                      <a:pt x="547" y="995"/>
                      <a:pt x="758" y="1056"/>
                      <a:pt x="980" y="1185"/>
                    </a:cubicBezTo>
                    <a:lnTo>
                      <a:pt x="2687" y="190"/>
                    </a:lnTo>
                    <a:cubicBezTo>
                      <a:pt x="2466" y="62"/>
                      <a:pt x="2254" y="1"/>
                      <a:pt x="2067" y="1"/>
                    </a:cubicBezTo>
                    <a:close/>
                  </a:path>
                </a:pathLst>
              </a:custGeom>
              <a:solidFill>
                <a:srgbClr val="D8D8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6241;p40">
                <a:extLst>
                  <a:ext uri="{FF2B5EF4-FFF2-40B4-BE49-F238E27FC236}">
                    <a16:creationId xmlns:a16="http://schemas.microsoft.com/office/drawing/2014/main" id="{F0D25243-9045-7C45-8EBD-F17EB04F3713}"/>
                  </a:ext>
                </a:extLst>
              </p:cNvPr>
              <p:cNvSpPr/>
              <p:nvPr/>
            </p:nvSpPr>
            <p:spPr>
              <a:xfrm>
                <a:off x="5873205" y="2912469"/>
                <a:ext cx="43259" cy="198174"/>
              </a:xfrm>
              <a:custGeom>
                <a:avLst/>
                <a:gdLst/>
                <a:ahLst/>
                <a:cxnLst/>
                <a:rect l="l" t="t" r="r" b="b"/>
                <a:pathLst>
                  <a:path w="1738" h="7962" extrusionOk="0">
                    <a:moveTo>
                      <a:pt x="1738" y="1"/>
                    </a:moveTo>
                    <a:lnTo>
                      <a:pt x="23" y="995"/>
                    </a:lnTo>
                    <a:lnTo>
                      <a:pt x="0" y="7961"/>
                    </a:lnTo>
                    <a:lnTo>
                      <a:pt x="1715" y="6967"/>
                    </a:lnTo>
                    <a:lnTo>
                      <a:pt x="1738" y="1"/>
                    </a:lnTo>
                    <a:close/>
                  </a:path>
                </a:pathLst>
              </a:custGeom>
              <a:solidFill>
                <a:srgbClr val="D8D8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6242;p40">
                <a:extLst>
                  <a:ext uri="{FF2B5EF4-FFF2-40B4-BE49-F238E27FC236}">
                    <a16:creationId xmlns:a16="http://schemas.microsoft.com/office/drawing/2014/main" id="{A010949E-D781-EB42-A0B4-E604C8CDA72D}"/>
                  </a:ext>
                </a:extLst>
              </p:cNvPr>
              <p:cNvSpPr/>
              <p:nvPr/>
            </p:nvSpPr>
            <p:spPr>
              <a:xfrm>
                <a:off x="5688652" y="2766090"/>
                <a:ext cx="193644" cy="111831"/>
              </a:xfrm>
              <a:custGeom>
                <a:avLst/>
                <a:gdLst/>
                <a:ahLst/>
                <a:cxnLst/>
                <a:rect l="l" t="t" r="r" b="b"/>
                <a:pathLst>
                  <a:path w="7780" h="4493" extrusionOk="0">
                    <a:moveTo>
                      <a:pt x="1716" y="0"/>
                    </a:moveTo>
                    <a:lnTo>
                      <a:pt x="1" y="995"/>
                    </a:lnTo>
                    <a:lnTo>
                      <a:pt x="6064" y="4493"/>
                    </a:lnTo>
                    <a:lnTo>
                      <a:pt x="7779" y="3499"/>
                    </a:lnTo>
                    <a:lnTo>
                      <a:pt x="1716" y="0"/>
                    </a:lnTo>
                    <a:close/>
                  </a:path>
                </a:pathLst>
              </a:custGeom>
              <a:solidFill>
                <a:srgbClr val="E0E0E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6243;p40">
                <a:extLst>
                  <a:ext uri="{FF2B5EF4-FFF2-40B4-BE49-F238E27FC236}">
                    <a16:creationId xmlns:a16="http://schemas.microsoft.com/office/drawing/2014/main" id="{77B04B67-2583-594D-A143-DC0EE82CB021}"/>
                  </a:ext>
                </a:extLst>
              </p:cNvPr>
              <p:cNvSpPr/>
              <p:nvPr/>
            </p:nvSpPr>
            <p:spPr>
              <a:xfrm>
                <a:off x="5839585" y="2853156"/>
                <a:ext cx="76711" cy="84078"/>
              </a:xfrm>
              <a:custGeom>
                <a:avLst/>
                <a:gdLst/>
                <a:ahLst/>
                <a:cxnLst/>
                <a:rect l="l" t="t" r="r" b="b"/>
                <a:pathLst>
                  <a:path w="3082" h="3378" extrusionOk="0">
                    <a:moveTo>
                      <a:pt x="1708" y="1"/>
                    </a:moveTo>
                    <a:lnTo>
                      <a:pt x="0" y="995"/>
                    </a:lnTo>
                    <a:cubicBezTo>
                      <a:pt x="759" y="1435"/>
                      <a:pt x="1374" y="2505"/>
                      <a:pt x="1374" y="3378"/>
                    </a:cubicBezTo>
                    <a:lnTo>
                      <a:pt x="3081" y="2384"/>
                    </a:lnTo>
                    <a:cubicBezTo>
                      <a:pt x="3081" y="1511"/>
                      <a:pt x="2467" y="441"/>
                      <a:pt x="1708" y="1"/>
                    </a:cubicBezTo>
                    <a:close/>
                  </a:path>
                </a:pathLst>
              </a:custGeom>
              <a:solidFill>
                <a:srgbClr val="E0E0E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6244;p40">
                <a:extLst>
                  <a:ext uri="{FF2B5EF4-FFF2-40B4-BE49-F238E27FC236}">
                    <a16:creationId xmlns:a16="http://schemas.microsoft.com/office/drawing/2014/main" id="{556B0E0E-00BE-D64F-A49B-036DD361E76C}"/>
                  </a:ext>
                </a:extLst>
              </p:cNvPr>
              <p:cNvSpPr/>
              <p:nvPr/>
            </p:nvSpPr>
            <p:spPr>
              <a:xfrm>
                <a:off x="5698284" y="2956872"/>
                <a:ext cx="111109" cy="100281"/>
              </a:xfrm>
              <a:custGeom>
                <a:avLst/>
                <a:gdLst/>
                <a:ahLst/>
                <a:cxnLst/>
                <a:rect l="l" t="t" r="r" b="b"/>
                <a:pathLst>
                  <a:path w="4464" h="4029" extrusionOk="0">
                    <a:moveTo>
                      <a:pt x="965" y="0"/>
                    </a:moveTo>
                    <a:lnTo>
                      <a:pt x="965" y="8"/>
                    </a:lnTo>
                    <a:lnTo>
                      <a:pt x="1" y="304"/>
                    </a:lnTo>
                    <a:cubicBezTo>
                      <a:pt x="471" y="1654"/>
                      <a:pt x="1443" y="2960"/>
                      <a:pt x="2566" y="3605"/>
                    </a:cubicBezTo>
                    <a:cubicBezTo>
                      <a:pt x="3061" y="3891"/>
                      <a:pt x="3504" y="4029"/>
                      <a:pt x="3884" y="4029"/>
                    </a:cubicBezTo>
                    <a:cubicBezTo>
                      <a:pt x="4097" y="4029"/>
                      <a:pt x="4291" y="3985"/>
                      <a:pt x="4463" y="3901"/>
                    </a:cubicBezTo>
                    <a:lnTo>
                      <a:pt x="3537" y="2542"/>
                    </a:lnTo>
                    <a:cubicBezTo>
                      <a:pt x="3490" y="2551"/>
                      <a:pt x="3440" y="2555"/>
                      <a:pt x="3388" y="2555"/>
                    </a:cubicBezTo>
                    <a:cubicBezTo>
                      <a:pt x="3157" y="2555"/>
                      <a:pt x="2882" y="2471"/>
                      <a:pt x="2566" y="2292"/>
                    </a:cubicBezTo>
                    <a:cubicBezTo>
                      <a:pt x="1822" y="1859"/>
                      <a:pt x="1185" y="911"/>
                      <a:pt x="965" y="0"/>
                    </a:cubicBezTo>
                    <a:close/>
                  </a:path>
                </a:pathLst>
              </a:custGeom>
              <a:solidFill>
                <a:srgbClr val="9EF0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6245;p40">
                <a:extLst>
                  <a:ext uri="{FF2B5EF4-FFF2-40B4-BE49-F238E27FC236}">
                    <a16:creationId xmlns:a16="http://schemas.microsoft.com/office/drawing/2014/main" id="{A77C3B80-26FA-D44B-9253-582B7FC777FB}"/>
                  </a:ext>
                </a:extLst>
              </p:cNvPr>
              <p:cNvSpPr/>
              <p:nvPr/>
            </p:nvSpPr>
            <p:spPr>
              <a:xfrm>
                <a:off x="5698483" y="2872545"/>
                <a:ext cx="111831" cy="70563"/>
              </a:xfrm>
              <a:custGeom>
                <a:avLst/>
                <a:gdLst/>
                <a:ahLst/>
                <a:cxnLst/>
                <a:rect l="l" t="t" r="r" b="b"/>
                <a:pathLst>
                  <a:path w="4493" h="2835" extrusionOk="0">
                    <a:moveTo>
                      <a:pt x="1287" y="0"/>
                    </a:moveTo>
                    <a:cubicBezTo>
                      <a:pt x="731" y="0"/>
                      <a:pt x="278" y="258"/>
                      <a:pt x="0" y="732"/>
                    </a:cubicBezTo>
                    <a:lnTo>
                      <a:pt x="957" y="2136"/>
                    </a:lnTo>
                    <a:cubicBezTo>
                      <a:pt x="1104" y="1719"/>
                      <a:pt x="1422" y="1483"/>
                      <a:pt x="1832" y="1483"/>
                    </a:cubicBezTo>
                    <a:cubicBezTo>
                      <a:pt x="2056" y="1483"/>
                      <a:pt x="2307" y="1553"/>
                      <a:pt x="2573" y="1703"/>
                    </a:cubicBezTo>
                    <a:cubicBezTo>
                      <a:pt x="3028" y="1984"/>
                      <a:pt x="3400" y="2371"/>
                      <a:pt x="3666" y="2834"/>
                    </a:cubicBezTo>
                    <a:lnTo>
                      <a:pt x="4493" y="2356"/>
                    </a:lnTo>
                    <a:cubicBezTo>
                      <a:pt x="4000" y="1536"/>
                      <a:pt x="3347" y="838"/>
                      <a:pt x="2573" y="391"/>
                    </a:cubicBezTo>
                    <a:cubicBezTo>
                      <a:pt x="2112" y="126"/>
                      <a:pt x="1675" y="0"/>
                      <a:pt x="1287" y="0"/>
                    </a:cubicBezTo>
                    <a:close/>
                  </a:path>
                </a:pathLst>
              </a:custGeom>
              <a:solidFill>
                <a:srgbClr val="59E6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6246;p40">
                <a:extLst>
                  <a:ext uri="{FF2B5EF4-FFF2-40B4-BE49-F238E27FC236}">
                    <a16:creationId xmlns:a16="http://schemas.microsoft.com/office/drawing/2014/main" id="{41DA0BAF-8D07-CA47-8932-5AD67F16662A}"/>
                  </a:ext>
                </a:extLst>
              </p:cNvPr>
              <p:cNvSpPr/>
              <p:nvPr/>
            </p:nvSpPr>
            <p:spPr>
              <a:xfrm>
                <a:off x="5690742" y="2890765"/>
                <a:ext cx="31760" cy="73674"/>
              </a:xfrm>
              <a:custGeom>
                <a:avLst/>
                <a:gdLst/>
                <a:ahLst/>
                <a:cxnLst/>
                <a:rect l="l" t="t" r="r" b="b"/>
                <a:pathLst>
                  <a:path w="1276" h="2960" extrusionOk="0">
                    <a:moveTo>
                      <a:pt x="311" y="0"/>
                    </a:moveTo>
                    <a:cubicBezTo>
                      <a:pt x="122" y="334"/>
                      <a:pt x="8" y="774"/>
                      <a:pt x="0" y="1305"/>
                    </a:cubicBezTo>
                    <a:cubicBezTo>
                      <a:pt x="8" y="1867"/>
                      <a:pt x="114" y="2428"/>
                      <a:pt x="304" y="2960"/>
                    </a:cubicBezTo>
                    <a:lnTo>
                      <a:pt x="1268" y="2664"/>
                    </a:lnTo>
                    <a:cubicBezTo>
                      <a:pt x="1207" y="2436"/>
                      <a:pt x="1177" y="2208"/>
                      <a:pt x="1177" y="1981"/>
                    </a:cubicBezTo>
                    <a:cubicBezTo>
                      <a:pt x="1177" y="1783"/>
                      <a:pt x="1207" y="1594"/>
                      <a:pt x="1275" y="1404"/>
                    </a:cubicBezTo>
                    <a:lnTo>
                      <a:pt x="319" y="0"/>
                    </a:lnTo>
                    <a:close/>
                  </a:path>
                </a:pathLst>
              </a:custGeom>
              <a:solidFill>
                <a:srgbClr val="93E4D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6247;p40">
                <a:extLst>
                  <a:ext uri="{FF2B5EF4-FFF2-40B4-BE49-F238E27FC236}">
                    <a16:creationId xmlns:a16="http://schemas.microsoft.com/office/drawing/2014/main" id="{B8CFA6ED-A682-EB4D-8212-F0C6AA4428B7}"/>
                  </a:ext>
                </a:extLst>
              </p:cNvPr>
              <p:cNvSpPr/>
              <p:nvPr/>
            </p:nvSpPr>
            <p:spPr>
              <a:xfrm>
                <a:off x="5762525" y="2949505"/>
                <a:ext cx="68572" cy="104463"/>
              </a:xfrm>
              <a:custGeom>
                <a:avLst/>
                <a:gdLst/>
                <a:ahLst/>
                <a:cxnLst/>
                <a:rect l="l" t="t" r="r" b="b"/>
                <a:pathLst>
                  <a:path w="2755" h="4197" extrusionOk="0">
                    <a:moveTo>
                      <a:pt x="0" y="0"/>
                    </a:moveTo>
                    <a:lnTo>
                      <a:pt x="0" y="1283"/>
                    </a:lnTo>
                    <a:lnTo>
                      <a:pt x="1541" y="2171"/>
                    </a:lnTo>
                    <a:cubicBezTo>
                      <a:pt x="1472" y="2542"/>
                      <a:pt x="1267" y="2778"/>
                      <a:pt x="964" y="2838"/>
                    </a:cubicBezTo>
                    <a:lnTo>
                      <a:pt x="1890" y="4197"/>
                    </a:lnTo>
                    <a:cubicBezTo>
                      <a:pt x="2436" y="3939"/>
                      <a:pt x="2755" y="3271"/>
                      <a:pt x="2755" y="2269"/>
                    </a:cubicBezTo>
                    <a:cubicBezTo>
                      <a:pt x="2755" y="2034"/>
                      <a:pt x="2740" y="1799"/>
                      <a:pt x="2702" y="1563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BED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01" name="그룹 300">
              <a:extLst>
                <a:ext uri="{FF2B5EF4-FFF2-40B4-BE49-F238E27FC236}">
                  <a16:creationId xmlns:a16="http://schemas.microsoft.com/office/drawing/2014/main" id="{FA2F26F6-B0D0-CB4C-995F-33AFD3940AD6}"/>
                </a:ext>
              </a:extLst>
            </p:cNvPr>
            <p:cNvGrpSpPr/>
            <p:nvPr/>
          </p:nvGrpSpPr>
          <p:grpSpPr>
            <a:xfrm>
              <a:off x="5026102" y="4363354"/>
              <a:ext cx="3217136" cy="292388"/>
              <a:chOff x="5026102" y="4363354"/>
              <a:chExt cx="3217136" cy="292388"/>
            </a:xfrm>
          </p:grpSpPr>
          <p:sp>
            <p:nvSpPr>
              <p:cNvPr id="299" name="직사각형 298">
                <a:extLst>
                  <a:ext uri="{FF2B5EF4-FFF2-40B4-BE49-F238E27FC236}">
                    <a16:creationId xmlns:a16="http://schemas.microsoft.com/office/drawing/2014/main" id="{536B44CA-DC0D-D84A-965D-955345CE0F20}"/>
                  </a:ext>
                </a:extLst>
              </p:cNvPr>
              <p:cNvSpPr/>
              <p:nvPr/>
            </p:nvSpPr>
            <p:spPr>
              <a:xfrm>
                <a:off x="5026102" y="4418731"/>
                <a:ext cx="190800" cy="1908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200"/>
              </a:p>
            </p:txBody>
          </p:sp>
          <p:sp>
            <p:nvSpPr>
              <p:cNvPr id="300" name="TextBox 299">
                <a:extLst>
                  <a:ext uri="{FF2B5EF4-FFF2-40B4-BE49-F238E27FC236}">
                    <a16:creationId xmlns:a16="http://schemas.microsoft.com/office/drawing/2014/main" id="{7E92C0F3-F6B2-034A-AC9D-4FAAE034A256}"/>
                  </a:ext>
                </a:extLst>
              </p:cNvPr>
              <p:cNvSpPr txBox="1"/>
              <p:nvPr/>
            </p:nvSpPr>
            <p:spPr>
              <a:xfrm>
                <a:off x="5304613" y="4363354"/>
                <a:ext cx="2938625" cy="2923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ko-KR" altLang="en-US" sz="1300" dirty="0">
                    <a:solidFill>
                      <a:schemeClr val="bg1"/>
                    </a:solidFill>
                    <a:latin typeface="Elice DigitalBaeum" panose="020B0600000101010101" pitchFamily="34" charset="-127"/>
                    <a:ea typeface="Elice DigitalBaeum" panose="020B0600000101010101" pitchFamily="34" charset="-127"/>
                  </a:rPr>
                  <a:t>프레임 당 분석 속도 </a:t>
                </a:r>
                <a:r>
                  <a:rPr kumimoji="1" lang="en-US" altLang="ko-KR" sz="1300" dirty="0">
                    <a:solidFill>
                      <a:schemeClr val="bg1"/>
                    </a:solidFill>
                    <a:latin typeface="Elice DigitalBaeum" panose="020B0600000101010101" pitchFamily="34" charset="-127"/>
                    <a:ea typeface="Elice DigitalBaeum" panose="020B0600000101010101" pitchFamily="34" charset="-127"/>
                  </a:rPr>
                  <a:t>0.1</a:t>
                </a:r>
                <a:r>
                  <a:rPr kumimoji="1" lang="ko-KR" altLang="en-US" sz="1300" dirty="0">
                    <a:solidFill>
                      <a:schemeClr val="bg1"/>
                    </a:solidFill>
                    <a:latin typeface="Elice DigitalBaeum" panose="020B0600000101010101" pitchFamily="34" charset="-127"/>
                    <a:ea typeface="Elice DigitalBaeum" panose="020B0600000101010101" pitchFamily="34" charset="-127"/>
                  </a:rPr>
                  <a:t>초 수준으로 개선</a:t>
                </a:r>
                <a:endParaRPr kumimoji="1" lang="ko-Kore-KR" altLang="en-US" sz="1300" dirty="0">
                  <a:solidFill>
                    <a:schemeClr val="bg1"/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endParaRPr>
              </a:p>
            </p:txBody>
          </p:sp>
        </p:grpSp>
      </p:grpSp>
      <p:grpSp>
        <p:nvGrpSpPr>
          <p:cNvPr id="310" name="그룹 309">
            <a:extLst>
              <a:ext uri="{FF2B5EF4-FFF2-40B4-BE49-F238E27FC236}">
                <a16:creationId xmlns:a16="http://schemas.microsoft.com/office/drawing/2014/main" id="{5C6F3BF2-9172-DA45-BAB1-F21DA4412139}"/>
              </a:ext>
            </a:extLst>
          </p:cNvPr>
          <p:cNvGrpSpPr/>
          <p:nvPr/>
        </p:nvGrpSpPr>
        <p:grpSpPr>
          <a:xfrm>
            <a:off x="4606725" y="736671"/>
            <a:ext cx="4054436" cy="1981273"/>
            <a:chOff x="4606725" y="736671"/>
            <a:chExt cx="4054436" cy="1981273"/>
          </a:xfrm>
        </p:grpSpPr>
        <p:grpSp>
          <p:nvGrpSpPr>
            <p:cNvPr id="302" name="그룹 301">
              <a:extLst>
                <a:ext uri="{FF2B5EF4-FFF2-40B4-BE49-F238E27FC236}">
                  <a16:creationId xmlns:a16="http://schemas.microsoft.com/office/drawing/2014/main" id="{CF4B0A8C-DA6F-4D42-98C4-5A9926567A90}"/>
                </a:ext>
              </a:extLst>
            </p:cNvPr>
            <p:cNvGrpSpPr/>
            <p:nvPr/>
          </p:nvGrpSpPr>
          <p:grpSpPr>
            <a:xfrm>
              <a:off x="4606725" y="736671"/>
              <a:ext cx="4054436" cy="1529240"/>
              <a:chOff x="4684784" y="950913"/>
              <a:chExt cx="4054436" cy="1529240"/>
            </a:xfrm>
          </p:grpSpPr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D0807A48-8825-B741-883D-2BA26B20EEEC}"/>
                  </a:ext>
                </a:extLst>
              </p:cNvPr>
              <p:cNvGrpSpPr/>
              <p:nvPr/>
            </p:nvGrpSpPr>
            <p:grpSpPr>
              <a:xfrm>
                <a:off x="4684784" y="950913"/>
                <a:ext cx="3560239" cy="746699"/>
                <a:chOff x="4684784" y="950913"/>
                <a:chExt cx="3560239" cy="746699"/>
              </a:xfrm>
            </p:grpSpPr>
            <p:sp>
              <p:nvSpPr>
                <p:cNvPr id="232" name="TextBox 231">
                  <a:extLst>
                    <a:ext uri="{FF2B5EF4-FFF2-40B4-BE49-F238E27FC236}">
                      <a16:creationId xmlns:a16="http://schemas.microsoft.com/office/drawing/2014/main" id="{154E75A6-4B1F-AE43-B04A-A34AF1270512}"/>
                    </a:ext>
                  </a:extLst>
                </p:cNvPr>
                <p:cNvSpPr txBox="1"/>
                <p:nvPr/>
              </p:nvSpPr>
              <p:spPr>
                <a:xfrm>
                  <a:off x="4684784" y="950913"/>
                  <a:ext cx="1290738" cy="3231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kumimoji="1" lang="en-US" altLang="ko-Kore-KR" sz="1500" dirty="0">
                      <a:solidFill>
                        <a:schemeClr val="accent4"/>
                      </a:solidFill>
                      <a:latin typeface="Audiowide" panose="02000503000000020004" pitchFamily="2" charset="0"/>
                      <a:ea typeface="Elice DigitalBaeum" panose="020B0600000101010101" pitchFamily="34" charset="-127"/>
                    </a:rPr>
                    <a:t>PROBLEM</a:t>
                  </a:r>
                  <a:endParaRPr kumimoji="1" lang="ko-Kore-KR" altLang="en-US" sz="1500" dirty="0">
                    <a:solidFill>
                      <a:schemeClr val="accent4"/>
                    </a:solidFill>
                    <a:latin typeface="Audiowide" panose="02000503000000020004" pitchFamily="2" charset="0"/>
                    <a:ea typeface="Elice DigitalBaeum" panose="020B0600000101010101" pitchFamily="34" charset="-127"/>
                  </a:endParaRPr>
                </a:p>
              </p:txBody>
            </p:sp>
            <p:sp>
              <p:nvSpPr>
                <p:cNvPr id="233" name="TextBox 232">
                  <a:extLst>
                    <a:ext uri="{FF2B5EF4-FFF2-40B4-BE49-F238E27FC236}">
                      <a16:creationId xmlns:a16="http://schemas.microsoft.com/office/drawing/2014/main" id="{6DB14F0C-66F1-8342-97C6-98A3F38D605A}"/>
                    </a:ext>
                  </a:extLst>
                </p:cNvPr>
                <p:cNvSpPr txBox="1"/>
                <p:nvPr/>
              </p:nvSpPr>
              <p:spPr>
                <a:xfrm>
                  <a:off x="5744017" y="1405224"/>
                  <a:ext cx="2501006" cy="29238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just"/>
                  <a:r>
                    <a:rPr kumimoji="1" lang="ko-KR" altLang="en-US" sz="1300" dirty="0">
                      <a:solidFill>
                        <a:schemeClr val="bg1"/>
                      </a:solidFill>
                      <a:latin typeface="Elice DigitalBaeum" panose="020B0600000101010101" pitchFamily="34" charset="-127"/>
                      <a:ea typeface="Elice DigitalBaeum" panose="020B0600000101010101" pitchFamily="34" charset="-127"/>
                    </a:rPr>
                    <a:t>전문가 골프 스윙 영상 데이터 확보</a:t>
                  </a:r>
                  <a:endParaRPr kumimoji="1" lang="ko-Kore-KR" altLang="en-US" sz="1300" dirty="0">
                    <a:solidFill>
                      <a:schemeClr val="bg1"/>
                    </a:solidFill>
                    <a:latin typeface="Elice DigitalBaeum" panose="020B0600000101010101" pitchFamily="34" charset="-127"/>
                    <a:ea typeface="Elice DigitalBaeum" panose="020B0600000101010101" pitchFamily="34" charset="-127"/>
                  </a:endParaRPr>
                </a:p>
              </p:txBody>
            </p:sp>
          </p:grpSp>
          <p:grpSp>
            <p:nvGrpSpPr>
              <p:cNvPr id="254" name="그룹 253">
                <a:extLst>
                  <a:ext uri="{FF2B5EF4-FFF2-40B4-BE49-F238E27FC236}">
                    <a16:creationId xmlns:a16="http://schemas.microsoft.com/office/drawing/2014/main" id="{E1FD5B1A-9E7D-4C4E-B520-EE02C20BA27B}"/>
                  </a:ext>
                </a:extLst>
              </p:cNvPr>
              <p:cNvGrpSpPr/>
              <p:nvPr/>
            </p:nvGrpSpPr>
            <p:grpSpPr>
              <a:xfrm>
                <a:off x="4787900" y="1384907"/>
                <a:ext cx="936495" cy="305994"/>
                <a:chOff x="5557962" y="2571750"/>
                <a:chExt cx="2506881" cy="801346"/>
              </a:xfrm>
            </p:grpSpPr>
            <p:sp>
              <p:nvSpPr>
                <p:cNvPr id="255" name="모서리가 둥근 직사각형 254">
                  <a:extLst>
                    <a:ext uri="{FF2B5EF4-FFF2-40B4-BE49-F238E27FC236}">
                      <a16:creationId xmlns:a16="http://schemas.microsoft.com/office/drawing/2014/main" id="{D8E43425-1068-5044-AEFB-FCB74026B526}"/>
                    </a:ext>
                  </a:extLst>
                </p:cNvPr>
                <p:cNvSpPr/>
                <p:nvPr/>
              </p:nvSpPr>
              <p:spPr>
                <a:xfrm>
                  <a:off x="5557962" y="2571750"/>
                  <a:ext cx="2506881" cy="801346"/>
                </a:xfrm>
                <a:prstGeom prst="roundRect">
                  <a:avLst>
                    <a:gd name="adj" fmla="val 3570"/>
                  </a:avLst>
                </a:prstGeom>
                <a:solidFill>
                  <a:schemeClr val="accent6">
                    <a:lumMod val="10000"/>
                    <a:lumOff val="90000"/>
                  </a:schemeClr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 dirty="0"/>
                </a:p>
              </p:txBody>
            </p:sp>
            <p:pic>
              <p:nvPicPr>
                <p:cNvPr id="256" name="그림 255" descr="클립아트이(가) 표시된 사진&#10;&#10;자동 생성된 설명">
                  <a:extLst>
                    <a:ext uri="{FF2B5EF4-FFF2-40B4-BE49-F238E27FC236}">
                      <a16:creationId xmlns:a16="http://schemas.microsoft.com/office/drawing/2014/main" id="{620AD239-BBF3-DA4B-92E5-AF68D07FCE2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674405" y="2693742"/>
                  <a:ext cx="2290466" cy="584916"/>
                </a:xfrm>
                <a:prstGeom prst="rect">
                  <a:avLst/>
                </a:prstGeom>
              </p:spPr>
            </p:pic>
          </p:grpSp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73E077D3-DC03-944D-A216-DE4AFC248C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934394" y="1980860"/>
                <a:ext cx="804826" cy="384917"/>
              </a:xfrm>
              <a:prstGeom prst="rect">
                <a:avLst/>
              </a:prstGeom>
            </p:spPr>
          </p:pic>
          <p:pic>
            <p:nvPicPr>
              <p:cNvPr id="260" name="그림 259">
                <a:extLst>
                  <a:ext uri="{FF2B5EF4-FFF2-40B4-BE49-F238E27FC236}">
                    <a16:creationId xmlns:a16="http://schemas.microsoft.com/office/drawing/2014/main" id="{DF251F2D-F341-C74C-9DA8-7D4A929195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787900" y="1998508"/>
                <a:ext cx="1729162" cy="350121"/>
              </a:xfrm>
              <a:prstGeom prst="rect">
                <a:avLst/>
              </a:prstGeom>
              <a:solidFill>
                <a:schemeClr val="accent6">
                  <a:lumMod val="10000"/>
                  <a:lumOff val="90000"/>
                </a:schemeClr>
              </a:solidFill>
            </p:spPr>
          </p:pic>
          <p:pic>
            <p:nvPicPr>
              <p:cNvPr id="22" name="그림 21" descr="텍스트, 표지판이(가) 표시된 사진&#10;&#10;자동 생성된 설명">
                <a:extLst>
                  <a:ext uri="{FF2B5EF4-FFF2-40B4-BE49-F238E27FC236}">
                    <a16:creationId xmlns:a16="http://schemas.microsoft.com/office/drawing/2014/main" id="{B215BF9D-B462-3042-B7C4-344E1FE557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7418" b="92308" l="6667" r="90833">
                            <a14:foregroundMark x1="8056" y1="60714" x2="8611" y2="78571"/>
                            <a14:foregroundMark x1="22778" y1="16758" x2="22500" y2="84066"/>
                            <a14:foregroundMark x1="22500" y1="84066" x2="47500" y2="84615"/>
                            <a14:foregroundMark x1="47500" y1="84615" x2="72778" y2="84341"/>
                            <a14:foregroundMark x1="72778" y1="84341" x2="68611" y2="20055"/>
                            <a14:foregroundMark x1="68611" y1="20055" x2="47778" y2="11538"/>
                            <a14:foregroundMark x1="47778" y1="11538" x2="23056" y2="12912"/>
                            <a14:foregroundMark x1="23056" y1="12912" x2="21944" y2="13736"/>
                            <a14:foregroundMark x1="21944" y1="13462" x2="21944" y2="62912"/>
                            <a14:foregroundMark x1="21944" y1="62912" x2="36389" y2="81319"/>
                            <a14:foregroundMark x1="36389" y1="81319" x2="59722" y2="86538"/>
                            <a14:foregroundMark x1="59722" y1="86538" x2="45000" y2="75549"/>
                            <a14:foregroundMark x1="30556" y1="63736" x2="48889" y2="69780"/>
                            <a14:foregroundMark x1="36389" y1="29121" x2="38056" y2="57143"/>
                            <a14:foregroundMark x1="38056" y1="57143" x2="37222" y2="59066"/>
                            <a14:foregroundMark x1="55278" y1="37088" x2="44167" y2="76099"/>
                            <a14:foregroundMark x1="55000" y1="60989" x2="54722" y2="90659"/>
                            <a14:foregroundMark x1="80833" y1="41209" x2="80833" y2="73352"/>
                            <a14:foregroundMark x1="80833" y1="73352" x2="76111" y2="73352"/>
                            <a14:foregroundMark x1="77500" y1="88187" x2="15556" y2="89560"/>
                            <a14:foregroundMark x1="14722" y1="91758" x2="58889" y2="92582"/>
                            <a14:foregroundMark x1="58889" y1="92582" x2="78889" y2="86264"/>
                            <a14:foregroundMark x1="78889" y1="86264" x2="78611" y2="80769"/>
                            <a14:foregroundMark x1="15000" y1="68132" x2="17500" y2="21429"/>
                            <a14:foregroundMark x1="17500" y1="21429" x2="43056" y2="7967"/>
                            <a14:foregroundMark x1="43056" y1="7967" x2="66389" y2="9890"/>
                            <a14:foregroundMark x1="66389" y1="9890" x2="82500" y2="30495"/>
                            <a14:foregroundMark x1="74444" y1="28846" x2="75278" y2="70879"/>
                            <a14:foregroundMark x1="63056" y1="22253" x2="63056" y2="62637"/>
                            <a14:foregroundMark x1="53611" y1="16209" x2="53333" y2="75549"/>
                            <a14:foregroundMark x1="48889" y1="26099" x2="55833" y2="43407"/>
                            <a14:foregroundMark x1="56667" y1="36813" x2="49722" y2="53846"/>
                            <a14:foregroundMark x1="54444" y1="26923" x2="40556" y2="51648"/>
                            <a14:foregroundMark x1="40556" y1="51648" x2="40000" y2="51648"/>
                            <a14:foregroundMark x1="49167" y1="12363" x2="32778" y2="61264"/>
                            <a14:foregroundMark x1="41667" y1="14560" x2="30556" y2="50000"/>
                            <a14:foregroundMark x1="33056" y1="13462" x2="33056" y2="13462"/>
                            <a14:foregroundMark x1="35833" y1="9890" x2="14722" y2="9890"/>
                            <a14:foregroundMark x1="14722" y1="9890" x2="18333" y2="31044"/>
                            <a14:foregroundMark x1="18333" y1="31044" x2="17500" y2="31319"/>
                            <a14:foregroundMark x1="23889" y1="60165" x2="38889" y2="75275"/>
                            <a14:foregroundMark x1="38889" y1="75275" x2="42500" y2="47527"/>
                            <a14:foregroundMark x1="42500" y1="47527" x2="52500" y2="68956"/>
                            <a14:foregroundMark x1="52500" y1="68956" x2="69444" y2="71703"/>
                            <a14:foregroundMark x1="71111" y1="76923" x2="48333" y2="71154"/>
                            <a14:foregroundMark x1="48333" y1="71154" x2="26111" y2="57143"/>
                            <a14:foregroundMark x1="60556" y1="63187" x2="60278" y2="80769"/>
                            <a14:foregroundMark x1="69722" y1="91484" x2="79167" y2="83516"/>
                            <a14:foregroundMark x1="84444" y1="88736" x2="73889" y2="90110"/>
                            <a14:foregroundMark x1="7500" y1="81319" x2="6667" y2="79396"/>
                            <a14:foregroundMark x1="90833" y1="62912" x2="90833" y2="80220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6999627" y="1946908"/>
                <a:ext cx="400574" cy="405024"/>
              </a:xfrm>
              <a:prstGeom prst="rect">
                <a:avLst/>
              </a:prstGeom>
            </p:spPr>
          </p:pic>
          <p:pic>
            <p:nvPicPr>
              <p:cNvPr id="261" name="그래픽 260" descr="추가 단색으로 채워진">
                <a:extLst>
                  <a:ext uri="{FF2B5EF4-FFF2-40B4-BE49-F238E27FC236}">
                    <a16:creationId xmlns:a16="http://schemas.microsoft.com/office/drawing/2014/main" id="{E0228255-F3FA-A94E-B09C-9F5153D6E3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7514851" y="2070086"/>
                <a:ext cx="205530" cy="205530"/>
              </a:xfrm>
              <a:prstGeom prst="rect">
                <a:avLst/>
              </a:prstGeom>
            </p:spPr>
          </p:pic>
          <p:sp>
            <p:nvSpPr>
              <p:cNvPr id="263" name="등호 262">
                <a:extLst>
                  <a:ext uri="{FF2B5EF4-FFF2-40B4-BE49-F238E27FC236}">
                    <a16:creationId xmlns:a16="http://schemas.microsoft.com/office/drawing/2014/main" id="{D78738A8-9516-BD43-8F41-FFCA4A72D4D5}"/>
                  </a:ext>
                </a:extLst>
              </p:cNvPr>
              <p:cNvSpPr/>
              <p:nvPr/>
            </p:nvSpPr>
            <p:spPr>
              <a:xfrm>
                <a:off x="6703336" y="1970888"/>
                <a:ext cx="153099" cy="408122"/>
              </a:xfrm>
              <a:prstGeom prst="mathEqual">
                <a:avLst>
                  <a:gd name="adj1" fmla="val 5069"/>
                  <a:gd name="adj2" fmla="val 11760"/>
                </a:avLst>
              </a:prstGeom>
              <a:solidFill>
                <a:schemeClr val="accent6">
                  <a:lumMod val="10000"/>
                  <a:lumOff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75" name="Google Shape;6134;p40">
                <a:extLst>
                  <a:ext uri="{FF2B5EF4-FFF2-40B4-BE49-F238E27FC236}">
                    <a16:creationId xmlns:a16="http://schemas.microsoft.com/office/drawing/2014/main" id="{509352D7-02F5-E342-818D-17F50B9EB17B}"/>
                  </a:ext>
                </a:extLst>
              </p:cNvPr>
              <p:cNvGrpSpPr/>
              <p:nvPr/>
            </p:nvGrpSpPr>
            <p:grpSpPr>
              <a:xfrm>
                <a:off x="4697457" y="2203640"/>
                <a:ext cx="194390" cy="276513"/>
                <a:chOff x="8137753" y="2733261"/>
                <a:chExt cx="262764" cy="373773"/>
              </a:xfrm>
              <a:solidFill>
                <a:srgbClr val="0070C0"/>
              </a:solidFill>
            </p:grpSpPr>
            <p:sp>
              <p:nvSpPr>
                <p:cNvPr id="276" name="Google Shape;6135;p40">
                  <a:extLst>
                    <a:ext uri="{FF2B5EF4-FFF2-40B4-BE49-F238E27FC236}">
                      <a16:creationId xmlns:a16="http://schemas.microsoft.com/office/drawing/2014/main" id="{AE526C44-EAEB-8A47-B835-918CEC431183}"/>
                    </a:ext>
                  </a:extLst>
                </p:cNvPr>
                <p:cNvSpPr/>
                <p:nvPr/>
              </p:nvSpPr>
              <p:spPr>
                <a:xfrm>
                  <a:off x="8137753" y="2733410"/>
                  <a:ext cx="262764" cy="3736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57" h="15011" extrusionOk="0">
                      <a:moveTo>
                        <a:pt x="2492" y="1"/>
                      </a:moveTo>
                      <a:cubicBezTo>
                        <a:pt x="2359" y="1"/>
                        <a:pt x="2237" y="32"/>
                        <a:pt x="2133" y="92"/>
                      </a:cubicBezTo>
                      <a:lnTo>
                        <a:pt x="426" y="1086"/>
                      </a:lnTo>
                      <a:cubicBezTo>
                        <a:pt x="175" y="1230"/>
                        <a:pt x="23" y="1541"/>
                        <a:pt x="23" y="1974"/>
                      </a:cubicBezTo>
                      <a:lnTo>
                        <a:pt x="1" y="8940"/>
                      </a:lnTo>
                      <a:cubicBezTo>
                        <a:pt x="1" y="9813"/>
                        <a:pt x="615" y="10883"/>
                        <a:pt x="1374" y="11323"/>
                      </a:cubicBezTo>
                      <a:lnTo>
                        <a:pt x="7438" y="14821"/>
                      </a:lnTo>
                      <a:cubicBezTo>
                        <a:pt x="7660" y="14950"/>
                        <a:pt x="7871" y="15011"/>
                        <a:pt x="8057" y="15011"/>
                      </a:cubicBezTo>
                      <a:cubicBezTo>
                        <a:pt x="8201" y="15011"/>
                        <a:pt x="8330" y="14974"/>
                        <a:pt x="8439" y="14905"/>
                      </a:cubicBezTo>
                      <a:lnTo>
                        <a:pt x="8439" y="14905"/>
                      </a:lnTo>
                      <a:lnTo>
                        <a:pt x="8417" y="14913"/>
                      </a:lnTo>
                      <a:lnTo>
                        <a:pt x="10124" y="13918"/>
                      </a:lnTo>
                      <a:cubicBezTo>
                        <a:pt x="10375" y="13774"/>
                        <a:pt x="10526" y="13471"/>
                        <a:pt x="10526" y="13038"/>
                      </a:cubicBezTo>
                      <a:lnTo>
                        <a:pt x="10549" y="6072"/>
                      </a:lnTo>
                      <a:cubicBezTo>
                        <a:pt x="10557" y="5191"/>
                        <a:pt x="9942" y="4129"/>
                        <a:pt x="9176" y="3689"/>
                      </a:cubicBezTo>
                      <a:lnTo>
                        <a:pt x="3112" y="190"/>
                      </a:lnTo>
                      <a:cubicBezTo>
                        <a:pt x="2890" y="62"/>
                        <a:pt x="2679" y="1"/>
                        <a:pt x="249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7" name="Google Shape;6136;p40">
                  <a:extLst>
                    <a:ext uri="{FF2B5EF4-FFF2-40B4-BE49-F238E27FC236}">
                      <a16:creationId xmlns:a16="http://schemas.microsoft.com/office/drawing/2014/main" id="{F1B9A484-7CD7-7C45-9BEC-303C85F0E013}"/>
                    </a:ext>
                  </a:extLst>
                </p:cNvPr>
                <p:cNvSpPr/>
                <p:nvPr/>
              </p:nvSpPr>
              <p:spPr>
                <a:xfrm>
                  <a:off x="8347426" y="3057926"/>
                  <a:ext cx="52344" cy="466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3" h="1875" extrusionOk="0">
                      <a:moveTo>
                        <a:pt x="2102" y="0"/>
                      </a:moveTo>
                      <a:lnTo>
                        <a:pt x="402" y="994"/>
                      </a:lnTo>
                      <a:cubicBezTo>
                        <a:pt x="395" y="1427"/>
                        <a:pt x="243" y="1730"/>
                        <a:pt x="0" y="1875"/>
                      </a:cubicBezTo>
                      <a:lnTo>
                        <a:pt x="1708" y="880"/>
                      </a:lnTo>
                      <a:cubicBezTo>
                        <a:pt x="1951" y="736"/>
                        <a:pt x="2102" y="433"/>
                        <a:pt x="2102" y="0"/>
                      </a:cubicBezTo>
                      <a:close/>
                    </a:path>
                  </a:pathLst>
                </a:custGeom>
                <a:solidFill>
                  <a:srgbClr val="00206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8" name="Google Shape;6137;p40">
                  <a:extLst>
                    <a:ext uri="{FF2B5EF4-FFF2-40B4-BE49-F238E27FC236}">
                      <a16:creationId xmlns:a16="http://schemas.microsoft.com/office/drawing/2014/main" id="{A5FEFC92-CC25-CB42-A55D-1B26A2C7164F}"/>
                    </a:ext>
                  </a:extLst>
                </p:cNvPr>
                <p:cNvSpPr/>
                <p:nvPr/>
              </p:nvSpPr>
              <p:spPr>
                <a:xfrm>
                  <a:off x="8148331" y="2733261"/>
                  <a:ext cx="66904" cy="294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88" h="1183" extrusionOk="0">
                      <a:moveTo>
                        <a:pt x="2071" y="0"/>
                      </a:moveTo>
                      <a:cubicBezTo>
                        <a:pt x="1936" y="0"/>
                        <a:pt x="1814" y="33"/>
                        <a:pt x="1708" y="98"/>
                      </a:cubicBezTo>
                      <a:lnTo>
                        <a:pt x="1" y="1092"/>
                      </a:lnTo>
                      <a:cubicBezTo>
                        <a:pt x="106" y="1031"/>
                        <a:pt x="227" y="1000"/>
                        <a:pt x="361" y="1000"/>
                      </a:cubicBezTo>
                      <a:cubicBezTo>
                        <a:pt x="546" y="1000"/>
                        <a:pt x="755" y="1060"/>
                        <a:pt x="980" y="1183"/>
                      </a:cubicBezTo>
                      <a:lnTo>
                        <a:pt x="2687" y="189"/>
                      </a:lnTo>
                      <a:cubicBezTo>
                        <a:pt x="2464" y="62"/>
                        <a:pt x="2256" y="0"/>
                        <a:pt x="207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9" name="Google Shape;6138;p40">
                  <a:extLst>
                    <a:ext uri="{FF2B5EF4-FFF2-40B4-BE49-F238E27FC236}">
                      <a16:creationId xmlns:a16="http://schemas.microsoft.com/office/drawing/2014/main" id="{8BC2BCA6-AFC7-114B-941F-B821D020F1F9}"/>
                    </a:ext>
                  </a:extLst>
                </p:cNvPr>
                <p:cNvSpPr/>
                <p:nvPr/>
              </p:nvSpPr>
              <p:spPr>
                <a:xfrm>
                  <a:off x="8357233" y="2884318"/>
                  <a:ext cx="43109" cy="1983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2" h="7970" extrusionOk="0">
                      <a:moveTo>
                        <a:pt x="1731" y="1"/>
                      </a:moveTo>
                      <a:lnTo>
                        <a:pt x="24" y="1003"/>
                      </a:lnTo>
                      <a:lnTo>
                        <a:pt x="1" y="7969"/>
                      </a:lnTo>
                      <a:lnTo>
                        <a:pt x="1716" y="6975"/>
                      </a:lnTo>
                      <a:lnTo>
                        <a:pt x="1731" y="1"/>
                      </a:lnTo>
                      <a:close/>
                    </a:path>
                  </a:pathLst>
                </a:custGeom>
                <a:solidFill>
                  <a:srgbClr val="1444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0" name="Google Shape;6139;p40">
                  <a:extLst>
                    <a:ext uri="{FF2B5EF4-FFF2-40B4-BE49-F238E27FC236}">
                      <a16:creationId xmlns:a16="http://schemas.microsoft.com/office/drawing/2014/main" id="{4B420430-4EDE-2641-A437-A71D339DA811}"/>
                    </a:ext>
                  </a:extLst>
                </p:cNvPr>
                <p:cNvSpPr/>
                <p:nvPr/>
              </p:nvSpPr>
              <p:spPr>
                <a:xfrm>
                  <a:off x="8172698" y="2738139"/>
                  <a:ext cx="193445" cy="1118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72" h="4493" extrusionOk="0">
                      <a:moveTo>
                        <a:pt x="1708" y="0"/>
                      </a:moveTo>
                      <a:lnTo>
                        <a:pt x="1" y="994"/>
                      </a:lnTo>
                      <a:lnTo>
                        <a:pt x="6064" y="4493"/>
                      </a:lnTo>
                      <a:lnTo>
                        <a:pt x="7772" y="3499"/>
                      </a:lnTo>
                      <a:lnTo>
                        <a:pt x="1708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1" name="Google Shape;6140;p40">
                  <a:extLst>
                    <a:ext uri="{FF2B5EF4-FFF2-40B4-BE49-F238E27FC236}">
                      <a16:creationId xmlns:a16="http://schemas.microsoft.com/office/drawing/2014/main" id="{35ACC11D-36D2-3F46-BE33-FC7C1FDDA87F}"/>
                    </a:ext>
                  </a:extLst>
                </p:cNvPr>
                <p:cNvSpPr/>
                <p:nvPr/>
              </p:nvSpPr>
              <p:spPr>
                <a:xfrm>
                  <a:off x="8323631" y="2825403"/>
                  <a:ext cx="76711" cy="838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82" h="3370" extrusionOk="0">
                      <a:moveTo>
                        <a:pt x="1708" y="0"/>
                      </a:moveTo>
                      <a:lnTo>
                        <a:pt x="0" y="994"/>
                      </a:lnTo>
                      <a:cubicBezTo>
                        <a:pt x="759" y="1427"/>
                        <a:pt x="1374" y="2489"/>
                        <a:pt x="1374" y="3370"/>
                      </a:cubicBezTo>
                      <a:lnTo>
                        <a:pt x="3081" y="2376"/>
                      </a:lnTo>
                      <a:cubicBezTo>
                        <a:pt x="3081" y="1503"/>
                        <a:pt x="2466" y="433"/>
                        <a:pt x="170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2" name="Google Shape;6141;p40">
                  <a:extLst>
                    <a:ext uri="{FF2B5EF4-FFF2-40B4-BE49-F238E27FC236}">
                      <a16:creationId xmlns:a16="http://schemas.microsoft.com/office/drawing/2014/main" id="{59F7ACCE-BC11-184F-A71C-C48D2A829E04}"/>
                    </a:ext>
                  </a:extLst>
                </p:cNvPr>
                <p:cNvSpPr/>
                <p:nvPr/>
              </p:nvSpPr>
              <p:spPr>
                <a:xfrm>
                  <a:off x="8226336" y="2867418"/>
                  <a:ext cx="96548" cy="2154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9" h="8656" extrusionOk="0">
                      <a:moveTo>
                        <a:pt x="1988" y="1"/>
                      </a:moveTo>
                      <a:cubicBezTo>
                        <a:pt x="1467" y="1"/>
                        <a:pt x="1147" y="425"/>
                        <a:pt x="1147" y="1310"/>
                      </a:cubicBezTo>
                      <a:lnTo>
                        <a:pt x="1147" y="2433"/>
                      </a:lnTo>
                      <a:lnTo>
                        <a:pt x="8" y="1773"/>
                      </a:lnTo>
                      <a:lnTo>
                        <a:pt x="8" y="3291"/>
                      </a:lnTo>
                      <a:lnTo>
                        <a:pt x="1" y="3291"/>
                      </a:lnTo>
                      <a:lnTo>
                        <a:pt x="1147" y="3958"/>
                      </a:lnTo>
                      <a:lnTo>
                        <a:pt x="1139" y="7859"/>
                      </a:lnTo>
                      <a:lnTo>
                        <a:pt x="2505" y="8656"/>
                      </a:lnTo>
                      <a:lnTo>
                        <a:pt x="2513" y="4748"/>
                      </a:lnTo>
                      <a:lnTo>
                        <a:pt x="3651" y="5408"/>
                      </a:lnTo>
                      <a:lnTo>
                        <a:pt x="3826" y="3981"/>
                      </a:lnTo>
                      <a:lnTo>
                        <a:pt x="2520" y="3222"/>
                      </a:lnTo>
                      <a:lnTo>
                        <a:pt x="2520" y="2251"/>
                      </a:lnTo>
                      <a:cubicBezTo>
                        <a:pt x="2520" y="1950"/>
                        <a:pt x="2570" y="1741"/>
                        <a:pt x="2776" y="1741"/>
                      </a:cubicBezTo>
                      <a:cubicBezTo>
                        <a:pt x="2871" y="1741"/>
                        <a:pt x="3000" y="1786"/>
                        <a:pt x="3173" y="1887"/>
                      </a:cubicBezTo>
                      <a:lnTo>
                        <a:pt x="3879" y="2296"/>
                      </a:lnTo>
                      <a:lnTo>
                        <a:pt x="3879" y="930"/>
                      </a:lnTo>
                      <a:cubicBezTo>
                        <a:pt x="3757" y="847"/>
                        <a:pt x="3340" y="566"/>
                        <a:pt x="2854" y="285"/>
                      </a:cubicBezTo>
                      <a:cubicBezTo>
                        <a:pt x="2529" y="97"/>
                        <a:pt x="2236" y="1"/>
                        <a:pt x="1988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3" name="Google Shape;6142;p40">
                  <a:extLst>
                    <a:ext uri="{FF2B5EF4-FFF2-40B4-BE49-F238E27FC236}">
                      <a16:creationId xmlns:a16="http://schemas.microsoft.com/office/drawing/2014/main" id="{58089E31-2A67-1340-9EA8-EE96CA12ACA5}"/>
                    </a:ext>
                  </a:extLst>
                </p:cNvPr>
                <p:cNvSpPr/>
                <p:nvPr/>
              </p:nvSpPr>
              <p:spPr>
                <a:xfrm>
                  <a:off x="8226536" y="2867940"/>
                  <a:ext cx="96548" cy="2143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9" h="8613" extrusionOk="0">
                      <a:moveTo>
                        <a:pt x="1994" y="0"/>
                      </a:moveTo>
                      <a:cubicBezTo>
                        <a:pt x="1472" y="0"/>
                        <a:pt x="1151" y="425"/>
                        <a:pt x="1146" y="1312"/>
                      </a:cubicBezTo>
                      <a:lnTo>
                        <a:pt x="1146" y="2435"/>
                      </a:lnTo>
                      <a:lnTo>
                        <a:pt x="0" y="1767"/>
                      </a:lnTo>
                      <a:lnTo>
                        <a:pt x="0" y="3285"/>
                      </a:lnTo>
                      <a:lnTo>
                        <a:pt x="1146" y="3953"/>
                      </a:lnTo>
                      <a:lnTo>
                        <a:pt x="1139" y="7823"/>
                      </a:lnTo>
                      <a:lnTo>
                        <a:pt x="2505" y="8612"/>
                      </a:lnTo>
                      <a:lnTo>
                        <a:pt x="2512" y="4742"/>
                      </a:lnTo>
                      <a:lnTo>
                        <a:pt x="3651" y="5402"/>
                      </a:lnTo>
                      <a:lnTo>
                        <a:pt x="3825" y="3975"/>
                      </a:lnTo>
                      <a:lnTo>
                        <a:pt x="2520" y="3216"/>
                      </a:lnTo>
                      <a:lnTo>
                        <a:pt x="2520" y="2245"/>
                      </a:lnTo>
                      <a:cubicBezTo>
                        <a:pt x="2520" y="1944"/>
                        <a:pt x="2570" y="1739"/>
                        <a:pt x="2776" y="1739"/>
                      </a:cubicBezTo>
                      <a:cubicBezTo>
                        <a:pt x="2871" y="1739"/>
                        <a:pt x="3000" y="1782"/>
                        <a:pt x="3173" y="1881"/>
                      </a:cubicBezTo>
                      <a:lnTo>
                        <a:pt x="3878" y="2291"/>
                      </a:lnTo>
                      <a:lnTo>
                        <a:pt x="3878" y="925"/>
                      </a:lnTo>
                      <a:cubicBezTo>
                        <a:pt x="3757" y="841"/>
                        <a:pt x="3339" y="560"/>
                        <a:pt x="2854" y="280"/>
                      </a:cubicBezTo>
                      <a:cubicBezTo>
                        <a:pt x="2530" y="95"/>
                        <a:pt x="2240" y="0"/>
                        <a:pt x="1994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308" name="직사각형 307">
              <a:extLst>
                <a:ext uri="{FF2B5EF4-FFF2-40B4-BE49-F238E27FC236}">
                  <a16:creationId xmlns:a16="http://schemas.microsoft.com/office/drawing/2014/main" id="{9CA3918D-F5DA-3446-A736-59B8167F25B9}"/>
                </a:ext>
              </a:extLst>
            </p:cNvPr>
            <p:cNvSpPr/>
            <p:nvPr/>
          </p:nvSpPr>
          <p:spPr>
            <a:xfrm>
              <a:off x="5003800" y="2480933"/>
              <a:ext cx="190800" cy="1908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200"/>
            </a:p>
          </p:txBody>
        </p:sp>
        <p:sp>
          <p:nvSpPr>
            <p:cNvPr id="309" name="TextBox 308">
              <a:extLst>
                <a:ext uri="{FF2B5EF4-FFF2-40B4-BE49-F238E27FC236}">
                  <a16:creationId xmlns:a16="http://schemas.microsoft.com/office/drawing/2014/main" id="{EB5BD68B-BCFD-EE4C-8936-E94FA7C16C03}"/>
                </a:ext>
              </a:extLst>
            </p:cNvPr>
            <p:cNvSpPr txBox="1"/>
            <p:nvPr/>
          </p:nvSpPr>
          <p:spPr>
            <a:xfrm>
              <a:off x="5282311" y="2425556"/>
              <a:ext cx="2787943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300" dirty="0">
                  <a:solidFill>
                    <a:schemeClr val="bg1"/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프레임 당 분석 속도 </a:t>
              </a:r>
              <a:r>
                <a:rPr kumimoji="1" lang="en-US" altLang="ko-KR" sz="1300" dirty="0">
                  <a:solidFill>
                    <a:schemeClr val="bg1"/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0.5</a:t>
              </a:r>
              <a:r>
                <a:rPr kumimoji="1" lang="ko-KR" altLang="en-US" sz="1300" dirty="0">
                  <a:solidFill>
                    <a:schemeClr val="bg1"/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초로 매우 느림</a:t>
              </a:r>
              <a:endParaRPr kumimoji="1" lang="ko-Kore-KR" altLang="en-US" sz="1300" dirty="0">
                <a:solidFill>
                  <a:schemeClr val="bg1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4860405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2C9F8758-8A7D-064D-8FDC-769F1FA41CF6}"/>
              </a:ext>
            </a:extLst>
          </p:cNvPr>
          <p:cNvGrpSpPr/>
          <p:nvPr/>
        </p:nvGrpSpPr>
        <p:grpSpPr>
          <a:xfrm>
            <a:off x="713306" y="2038894"/>
            <a:ext cx="2490557" cy="2684185"/>
            <a:chOff x="543094" y="1556350"/>
            <a:chExt cx="2511961" cy="2707253"/>
          </a:xfrm>
        </p:grpSpPr>
        <p:sp>
          <p:nvSpPr>
            <p:cNvPr id="60" name="Google Shape;5097;p35">
              <a:extLst>
                <a:ext uri="{FF2B5EF4-FFF2-40B4-BE49-F238E27FC236}">
                  <a16:creationId xmlns:a16="http://schemas.microsoft.com/office/drawing/2014/main" id="{8B72CDBA-D568-864A-8883-2C168CD05C0F}"/>
                </a:ext>
              </a:extLst>
            </p:cNvPr>
            <p:cNvSpPr/>
            <p:nvPr/>
          </p:nvSpPr>
          <p:spPr>
            <a:xfrm>
              <a:off x="1724601" y="3238055"/>
              <a:ext cx="1330454" cy="863126"/>
            </a:xfrm>
            <a:custGeom>
              <a:avLst/>
              <a:gdLst/>
              <a:ahLst/>
              <a:cxnLst/>
              <a:rect l="l" t="t" r="r" b="b"/>
              <a:pathLst>
                <a:path w="42240" h="27403" extrusionOk="0">
                  <a:moveTo>
                    <a:pt x="41434" y="0"/>
                  </a:moveTo>
                  <a:cubicBezTo>
                    <a:pt x="41405" y="0"/>
                    <a:pt x="41376" y="1"/>
                    <a:pt x="41346" y="4"/>
                  </a:cubicBezTo>
                  <a:lnTo>
                    <a:pt x="18372" y="2345"/>
                  </a:lnTo>
                  <a:cubicBezTo>
                    <a:pt x="18151" y="2366"/>
                    <a:pt x="17948" y="2470"/>
                    <a:pt x="17796" y="2621"/>
                  </a:cubicBezTo>
                  <a:lnTo>
                    <a:pt x="17792" y="2621"/>
                  </a:lnTo>
                  <a:cubicBezTo>
                    <a:pt x="17603" y="2804"/>
                    <a:pt x="17482" y="3063"/>
                    <a:pt x="17482" y="3335"/>
                  </a:cubicBezTo>
                  <a:lnTo>
                    <a:pt x="17482" y="4907"/>
                  </a:lnTo>
                  <a:cubicBezTo>
                    <a:pt x="17482" y="5401"/>
                    <a:pt x="17827" y="6004"/>
                    <a:pt x="18258" y="6249"/>
                  </a:cubicBezTo>
                  <a:lnTo>
                    <a:pt x="20396" y="7483"/>
                  </a:lnTo>
                  <a:lnTo>
                    <a:pt x="780" y="18807"/>
                  </a:lnTo>
                  <a:cubicBezTo>
                    <a:pt x="563" y="18927"/>
                    <a:pt x="370" y="19141"/>
                    <a:pt x="225" y="19386"/>
                  </a:cubicBezTo>
                  <a:cubicBezTo>
                    <a:pt x="83" y="19631"/>
                    <a:pt x="1" y="19903"/>
                    <a:pt x="1" y="20151"/>
                  </a:cubicBezTo>
                  <a:lnTo>
                    <a:pt x="1" y="21720"/>
                  </a:lnTo>
                  <a:cubicBezTo>
                    <a:pt x="1" y="22217"/>
                    <a:pt x="349" y="22817"/>
                    <a:pt x="780" y="23065"/>
                  </a:cubicBezTo>
                  <a:lnTo>
                    <a:pt x="7972" y="27219"/>
                  </a:lnTo>
                  <a:cubicBezTo>
                    <a:pt x="8187" y="27343"/>
                    <a:pt x="8459" y="27402"/>
                    <a:pt x="8742" y="27402"/>
                  </a:cubicBezTo>
                  <a:cubicBezTo>
                    <a:pt x="9021" y="27402"/>
                    <a:pt x="9304" y="27337"/>
                    <a:pt x="9514" y="27216"/>
                  </a:cubicBezTo>
                  <a:lnTo>
                    <a:pt x="32043" y="14206"/>
                  </a:lnTo>
                  <a:lnTo>
                    <a:pt x="37094" y="17123"/>
                  </a:lnTo>
                  <a:cubicBezTo>
                    <a:pt x="37223" y="17198"/>
                    <a:pt x="37355" y="17233"/>
                    <a:pt x="37481" y="17233"/>
                  </a:cubicBezTo>
                  <a:cubicBezTo>
                    <a:pt x="37624" y="17233"/>
                    <a:pt x="37758" y="17187"/>
                    <a:pt x="37871" y="17103"/>
                  </a:cubicBezTo>
                  <a:cubicBezTo>
                    <a:pt x="37987" y="17017"/>
                    <a:pt x="38081" y="16883"/>
                    <a:pt x="38132" y="16717"/>
                  </a:cubicBezTo>
                  <a:lnTo>
                    <a:pt x="41983" y="4128"/>
                  </a:lnTo>
                  <a:cubicBezTo>
                    <a:pt x="42122" y="3652"/>
                    <a:pt x="42239" y="2873"/>
                    <a:pt x="42239" y="2384"/>
                  </a:cubicBezTo>
                  <a:lnTo>
                    <a:pt x="42239" y="811"/>
                  </a:lnTo>
                  <a:cubicBezTo>
                    <a:pt x="42239" y="639"/>
                    <a:pt x="42190" y="484"/>
                    <a:pt x="42104" y="356"/>
                  </a:cubicBezTo>
                  <a:cubicBezTo>
                    <a:pt x="41964" y="137"/>
                    <a:pt x="41718" y="0"/>
                    <a:pt x="4143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5099;p35">
              <a:extLst>
                <a:ext uri="{FF2B5EF4-FFF2-40B4-BE49-F238E27FC236}">
                  <a16:creationId xmlns:a16="http://schemas.microsoft.com/office/drawing/2014/main" id="{3811E1C1-64D0-B542-8919-ADF6515928F5}"/>
                </a:ext>
              </a:extLst>
            </p:cNvPr>
            <p:cNvSpPr/>
            <p:nvPr/>
          </p:nvSpPr>
          <p:spPr>
            <a:xfrm>
              <a:off x="2275236" y="3320609"/>
              <a:ext cx="183473" cy="153141"/>
            </a:xfrm>
            <a:custGeom>
              <a:avLst/>
              <a:gdLst/>
              <a:ahLst/>
              <a:cxnLst/>
              <a:rect l="l" t="t" r="r" b="b"/>
              <a:pathLst>
                <a:path w="5825" h="4862" extrusionOk="0">
                  <a:moveTo>
                    <a:pt x="310" y="0"/>
                  </a:moveTo>
                  <a:cubicBezTo>
                    <a:pt x="276" y="31"/>
                    <a:pt x="245" y="70"/>
                    <a:pt x="214" y="103"/>
                  </a:cubicBezTo>
                  <a:cubicBezTo>
                    <a:pt x="83" y="276"/>
                    <a:pt x="0" y="490"/>
                    <a:pt x="0" y="714"/>
                  </a:cubicBezTo>
                  <a:lnTo>
                    <a:pt x="0" y="2286"/>
                  </a:lnTo>
                  <a:cubicBezTo>
                    <a:pt x="0" y="2780"/>
                    <a:pt x="345" y="3383"/>
                    <a:pt x="776" y="3628"/>
                  </a:cubicBezTo>
                  <a:lnTo>
                    <a:pt x="2914" y="4862"/>
                  </a:lnTo>
                  <a:lnTo>
                    <a:pt x="5824" y="3179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5101;p35">
              <a:extLst>
                <a:ext uri="{FF2B5EF4-FFF2-40B4-BE49-F238E27FC236}">
                  <a16:creationId xmlns:a16="http://schemas.microsoft.com/office/drawing/2014/main" id="{CF046868-1043-0846-A4AF-691543C98924}"/>
                </a:ext>
              </a:extLst>
            </p:cNvPr>
            <p:cNvSpPr/>
            <p:nvPr/>
          </p:nvSpPr>
          <p:spPr>
            <a:xfrm>
              <a:off x="2733868" y="3579611"/>
              <a:ext cx="183567" cy="201301"/>
            </a:xfrm>
            <a:custGeom>
              <a:avLst/>
              <a:gdLst/>
              <a:ahLst/>
              <a:cxnLst/>
              <a:rect l="l" t="t" r="r" b="b"/>
              <a:pathLst>
                <a:path w="5828" h="6391" extrusionOk="0">
                  <a:moveTo>
                    <a:pt x="0" y="1"/>
                  </a:moveTo>
                  <a:lnTo>
                    <a:pt x="0" y="3362"/>
                  </a:lnTo>
                  <a:lnTo>
                    <a:pt x="3851" y="5587"/>
                  </a:lnTo>
                  <a:lnTo>
                    <a:pt x="5051" y="6279"/>
                  </a:lnTo>
                  <a:cubicBezTo>
                    <a:pt x="5134" y="6328"/>
                    <a:pt x="5220" y="6359"/>
                    <a:pt x="5303" y="6376"/>
                  </a:cubicBezTo>
                  <a:cubicBezTo>
                    <a:pt x="5352" y="6387"/>
                    <a:pt x="5396" y="6390"/>
                    <a:pt x="5438" y="6390"/>
                  </a:cubicBezTo>
                  <a:cubicBezTo>
                    <a:pt x="5575" y="6390"/>
                    <a:pt x="5699" y="6349"/>
                    <a:pt x="5807" y="6273"/>
                  </a:cubicBezTo>
                  <a:cubicBezTo>
                    <a:pt x="5813" y="6269"/>
                    <a:pt x="5820" y="6263"/>
                    <a:pt x="5828" y="6259"/>
                  </a:cubicBezTo>
                  <a:lnTo>
                    <a:pt x="5828" y="336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" name="Google Shape;5102;p35">
              <a:extLst>
                <a:ext uri="{FF2B5EF4-FFF2-40B4-BE49-F238E27FC236}">
                  <a16:creationId xmlns:a16="http://schemas.microsoft.com/office/drawing/2014/main" id="{F93EAB42-322D-8945-881F-0029C86E0662}"/>
                </a:ext>
              </a:extLst>
            </p:cNvPr>
            <p:cNvSpPr/>
            <p:nvPr/>
          </p:nvSpPr>
          <p:spPr>
            <a:xfrm>
              <a:off x="1368260" y="3848056"/>
              <a:ext cx="733986" cy="415547"/>
            </a:xfrm>
            <a:custGeom>
              <a:avLst/>
              <a:gdLst/>
              <a:ahLst/>
              <a:cxnLst/>
              <a:rect l="l" t="t" r="r" b="b"/>
              <a:pathLst>
                <a:path w="23303" h="13193" extrusionOk="0">
                  <a:moveTo>
                    <a:pt x="23302" y="1"/>
                  </a:moveTo>
                  <a:lnTo>
                    <a:pt x="773" y="13006"/>
                  </a:lnTo>
                  <a:cubicBezTo>
                    <a:pt x="563" y="13127"/>
                    <a:pt x="280" y="13192"/>
                    <a:pt x="1" y="13192"/>
                  </a:cubicBezTo>
                  <a:lnTo>
                    <a:pt x="1" y="13192"/>
                  </a:lnTo>
                  <a:cubicBezTo>
                    <a:pt x="280" y="13192"/>
                    <a:pt x="563" y="13127"/>
                    <a:pt x="773" y="13006"/>
                  </a:cubicBezTo>
                  <a:lnTo>
                    <a:pt x="2330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5103;p35">
              <a:extLst>
                <a:ext uri="{FF2B5EF4-FFF2-40B4-BE49-F238E27FC236}">
                  <a16:creationId xmlns:a16="http://schemas.microsoft.com/office/drawing/2014/main" id="{5733EA8D-5AC0-C040-A80F-F43CB25BFF0F}"/>
                </a:ext>
              </a:extLst>
            </p:cNvPr>
            <p:cNvSpPr/>
            <p:nvPr/>
          </p:nvSpPr>
          <p:spPr>
            <a:xfrm>
              <a:off x="1999918" y="3579611"/>
              <a:ext cx="733986" cy="521567"/>
            </a:xfrm>
            <a:custGeom>
              <a:avLst/>
              <a:gdLst/>
              <a:ahLst/>
              <a:cxnLst/>
              <a:rect l="l" t="t" r="r" b="b"/>
              <a:pathLst>
                <a:path w="23303" h="16559" extrusionOk="0">
                  <a:moveTo>
                    <a:pt x="23302" y="1"/>
                  </a:moveTo>
                  <a:lnTo>
                    <a:pt x="1" y="13455"/>
                  </a:lnTo>
                  <a:lnTo>
                    <a:pt x="1" y="16558"/>
                  </a:lnTo>
                  <a:cubicBezTo>
                    <a:pt x="280" y="16558"/>
                    <a:pt x="563" y="16493"/>
                    <a:pt x="773" y="16372"/>
                  </a:cubicBezTo>
                  <a:lnTo>
                    <a:pt x="23302" y="3367"/>
                  </a:lnTo>
                  <a:lnTo>
                    <a:pt x="2330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5104;p35">
              <a:extLst>
                <a:ext uri="{FF2B5EF4-FFF2-40B4-BE49-F238E27FC236}">
                  <a16:creationId xmlns:a16="http://schemas.microsoft.com/office/drawing/2014/main" id="{57D3C20B-8E86-124E-80E3-5712FD6FB7B2}"/>
                </a:ext>
              </a:extLst>
            </p:cNvPr>
            <p:cNvSpPr/>
            <p:nvPr/>
          </p:nvSpPr>
          <p:spPr>
            <a:xfrm>
              <a:off x="2917403" y="3249268"/>
              <a:ext cx="137644" cy="527489"/>
            </a:xfrm>
            <a:custGeom>
              <a:avLst/>
              <a:gdLst/>
              <a:ahLst/>
              <a:cxnLst/>
              <a:rect l="l" t="t" r="r" b="b"/>
              <a:pathLst>
                <a:path w="4370" h="16747" extrusionOk="0">
                  <a:moveTo>
                    <a:pt x="4234" y="0"/>
                  </a:moveTo>
                  <a:lnTo>
                    <a:pt x="1" y="13850"/>
                  </a:lnTo>
                  <a:lnTo>
                    <a:pt x="1" y="13855"/>
                  </a:lnTo>
                  <a:lnTo>
                    <a:pt x="1" y="16747"/>
                  </a:lnTo>
                  <a:cubicBezTo>
                    <a:pt x="117" y="16661"/>
                    <a:pt x="211" y="16527"/>
                    <a:pt x="262" y="16361"/>
                  </a:cubicBezTo>
                  <a:lnTo>
                    <a:pt x="4113" y="3772"/>
                  </a:lnTo>
                  <a:cubicBezTo>
                    <a:pt x="4252" y="3296"/>
                    <a:pt x="4369" y="2517"/>
                    <a:pt x="4369" y="2028"/>
                  </a:cubicBezTo>
                  <a:lnTo>
                    <a:pt x="4369" y="455"/>
                  </a:lnTo>
                  <a:cubicBezTo>
                    <a:pt x="4369" y="283"/>
                    <a:pt x="4320" y="128"/>
                    <a:pt x="42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5106;p35">
              <a:extLst>
                <a:ext uri="{FF2B5EF4-FFF2-40B4-BE49-F238E27FC236}">
                  <a16:creationId xmlns:a16="http://schemas.microsoft.com/office/drawing/2014/main" id="{A445391F-230F-A94A-88A5-32279BDE77CF}"/>
                </a:ext>
              </a:extLst>
            </p:cNvPr>
            <p:cNvSpPr/>
            <p:nvPr/>
          </p:nvSpPr>
          <p:spPr>
            <a:xfrm>
              <a:off x="2809766" y="1683284"/>
              <a:ext cx="239696" cy="236987"/>
            </a:xfrm>
            <a:custGeom>
              <a:avLst/>
              <a:gdLst/>
              <a:ahLst/>
              <a:cxnLst/>
              <a:rect l="l" t="t" r="r" b="b"/>
              <a:pathLst>
                <a:path w="7610" h="7524" extrusionOk="0">
                  <a:moveTo>
                    <a:pt x="928" y="0"/>
                  </a:moveTo>
                  <a:cubicBezTo>
                    <a:pt x="625" y="0"/>
                    <a:pt x="316" y="18"/>
                    <a:pt x="0" y="55"/>
                  </a:cubicBezTo>
                  <a:cubicBezTo>
                    <a:pt x="420" y="1062"/>
                    <a:pt x="686" y="2241"/>
                    <a:pt x="779" y="3578"/>
                  </a:cubicBezTo>
                  <a:lnTo>
                    <a:pt x="7610" y="7523"/>
                  </a:lnTo>
                  <a:cubicBezTo>
                    <a:pt x="7368" y="4269"/>
                    <a:pt x="6079" y="1961"/>
                    <a:pt x="4117" y="820"/>
                  </a:cubicBezTo>
                  <a:lnTo>
                    <a:pt x="3965" y="731"/>
                  </a:lnTo>
                  <a:cubicBezTo>
                    <a:pt x="3074" y="250"/>
                    <a:pt x="2050" y="0"/>
                    <a:pt x="928" y="0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5107;p35">
              <a:extLst>
                <a:ext uri="{FF2B5EF4-FFF2-40B4-BE49-F238E27FC236}">
                  <a16:creationId xmlns:a16="http://schemas.microsoft.com/office/drawing/2014/main" id="{4DBE5662-EA0C-6341-87B7-15CF1A4D2440}"/>
                </a:ext>
              </a:extLst>
            </p:cNvPr>
            <p:cNvSpPr/>
            <p:nvPr/>
          </p:nvSpPr>
          <p:spPr>
            <a:xfrm>
              <a:off x="2809766" y="1683252"/>
              <a:ext cx="239696" cy="237019"/>
            </a:xfrm>
            <a:custGeom>
              <a:avLst/>
              <a:gdLst/>
              <a:ahLst/>
              <a:cxnLst/>
              <a:rect l="l" t="t" r="r" b="b"/>
              <a:pathLst>
                <a:path w="7610" h="7525" extrusionOk="0">
                  <a:moveTo>
                    <a:pt x="934" y="0"/>
                  </a:moveTo>
                  <a:cubicBezTo>
                    <a:pt x="631" y="0"/>
                    <a:pt x="320" y="21"/>
                    <a:pt x="0" y="56"/>
                  </a:cubicBezTo>
                  <a:cubicBezTo>
                    <a:pt x="324" y="835"/>
                    <a:pt x="559" y="1714"/>
                    <a:pt x="689" y="2694"/>
                  </a:cubicBezTo>
                  <a:lnTo>
                    <a:pt x="1172" y="3807"/>
                  </a:lnTo>
                  <a:lnTo>
                    <a:pt x="1248" y="3853"/>
                  </a:lnTo>
                  <a:lnTo>
                    <a:pt x="1993" y="2731"/>
                  </a:lnTo>
                  <a:cubicBezTo>
                    <a:pt x="2066" y="2621"/>
                    <a:pt x="2190" y="2562"/>
                    <a:pt x="2314" y="2562"/>
                  </a:cubicBezTo>
                  <a:cubicBezTo>
                    <a:pt x="2379" y="2562"/>
                    <a:pt x="2445" y="2580"/>
                    <a:pt x="2500" y="2611"/>
                  </a:cubicBezTo>
                  <a:lnTo>
                    <a:pt x="4351" y="3680"/>
                  </a:lnTo>
                  <a:cubicBezTo>
                    <a:pt x="4523" y="3780"/>
                    <a:pt x="4589" y="4004"/>
                    <a:pt x="4503" y="4179"/>
                  </a:cubicBezTo>
                  <a:lnTo>
                    <a:pt x="3907" y="5387"/>
                  </a:lnTo>
                  <a:lnTo>
                    <a:pt x="7610" y="7524"/>
                  </a:lnTo>
                  <a:cubicBezTo>
                    <a:pt x="7368" y="4270"/>
                    <a:pt x="6079" y="1962"/>
                    <a:pt x="4117" y="821"/>
                  </a:cubicBezTo>
                  <a:lnTo>
                    <a:pt x="3965" y="732"/>
                  </a:lnTo>
                  <a:cubicBezTo>
                    <a:pt x="3075" y="253"/>
                    <a:pt x="2055" y="0"/>
                    <a:pt x="9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5108;p35">
              <a:extLst>
                <a:ext uri="{FF2B5EF4-FFF2-40B4-BE49-F238E27FC236}">
                  <a16:creationId xmlns:a16="http://schemas.microsoft.com/office/drawing/2014/main" id="{27A93E4D-56A2-074D-AA19-B0AD7B850022}"/>
                </a:ext>
              </a:extLst>
            </p:cNvPr>
            <p:cNvSpPr/>
            <p:nvPr/>
          </p:nvSpPr>
          <p:spPr>
            <a:xfrm>
              <a:off x="2853956" y="1875700"/>
              <a:ext cx="164102" cy="114619"/>
            </a:xfrm>
            <a:custGeom>
              <a:avLst/>
              <a:gdLst/>
              <a:ahLst/>
              <a:cxnLst/>
              <a:rect l="l" t="t" r="r" b="b"/>
              <a:pathLst>
                <a:path w="5210" h="3639" extrusionOk="0">
                  <a:moveTo>
                    <a:pt x="986" y="1"/>
                  </a:moveTo>
                  <a:lnTo>
                    <a:pt x="0" y="2442"/>
                  </a:lnTo>
                  <a:cubicBezTo>
                    <a:pt x="145" y="2718"/>
                    <a:pt x="1896" y="3090"/>
                    <a:pt x="1996" y="3411"/>
                  </a:cubicBezTo>
                  <a:cubicBezTo>
                    <a:pt x="2040" y="3553"/>
                    <a:pt x="2155" y="3638"/>
                    <a:pt x="2285" y="3638"/>
                  </a:cubicBezTo>
                  <a:cubicBezTo>
                    <a:pt x="2329" y="3638"/>
                    <a:pt x="2375" y="3628"/>
                    <a:pt x="2421" y="3607"/>
                  </a:cubicBezTo>
                  <a:lnTo>
                    <a:pt x="4979" y="2455"/>
                  </a:lnTo>
                  <a:cubicBezTo>
                    <a:pt x="5031" y="2432"/>
                    <a:pt x="5079" y="2423"/>
                    <a:pt x="5122" y="2423"/>
                  </a:cubicBezTo>
                  <a:cubicBezTo>
                    <a:pt x="5154" y="2423"/>
                    <a:pt x="5183" y="2428"/>
                    <a:pt x="5210" y="2435"/>
                  </a:cubicBezTo>
                  <a:lnTo>
                    <a:pt x="986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5109;p35">
              <a:extLst>
                <a:ext uri="{FF2B5EF4-FFF2-40B4-BE49-F238E27FC236}">
                  <a16:creationId xmlns:a16="http://schemas.microsoft.com/office/drawing/2014/main" id="{6D9219BD-BB8E-D346-8A1F-F0D8CE966860}"/>
                </a:ext>
              </a:extLst>
            </p:cNvPr>
            <p:cNvSpPr/>
            <p:nvPr/>
          </p:nvSpPr>
          <p:spPr>
            <a:xfrm>
              <a:off x="2180513" y="1687158"/>
              <a:ext cx="707780" cy="963792"/>
            </a:xfrm>
            <a:custGeom>
              <a:avLst/>
              <a:gdLst/>
              <a:ahLst/>
              <a:cxnLst/>
              <a:rect l="l" t="t" r="r" b="b"/>
              <a:pathLst>
                <a:path w="22471" h="30599" extrusionOk="0">
                  <a:moveTo>
                    <a:pt x="15095" y="8609"/>
                  </a:moveTo>
                  <a:cubicBezTo>
                    <a:pt x="15124" y="8609"/>
                    <a:pt x="15148" y="8617"/>
                    <a:pt x="15168" y="8635"/>
                  </a:cubicBezTo>
                  <a:cubicBezTo>
                    <a:pt x="15764" y="9170"/>
                    <a:pt x="16089" y="10158"/>
                    <a:pt x="16089" y="11541"/>
                  </a:cubicBezTo>
                  <a:cubicBezTo>
                    <a:pt x="16089" y="14638"/>
                    <a:pt x="13916" y="18403"/>
                    <a:pt x="11237" y="19948"/>
                  </a:cubicBezTo>
                  <a:cubicBezTo>
                    <a:pt x="10422" y="20419"/>
                    <a:pt x="9701" y="20645"/>
                    <a:pt x="9093" y="20645"/>
                  </a:cubicBezTo>
                  <a:cubicBezTo>
                    <a:pt x="8780" y="20645"/>
                    <a:pt x="8496" y="20585"/>
                    <a:pt x="8245" y="20469"/>
                  </a:cubicBezTo>
                  <a:cubicBezTo>
                    <a:pt x="7399" y="20075"/>
                    <a:pt x="14056" y="8609"/>
                    <a:pt x="15095" y="8609"/>
                  </a:cubicBezTo>
                  <a:close/>
                  <a:moveTo>
                    <a:pt x="18070" y="1"/>
                  </a:moveTo>
                  <a:cubicBezTo>
                    <a:pt x="17944" y="1"/>
                    <a:pt x="17820" y="61"/>
                    <a:pt x="17747" y="170"/>
                  </a:cubicBezTo>
                  <a:lnTo>
                    <a:pt x="15623" y="3363"/>
                  </a:lnTo>
                  <a:cubicBezTo>
                    <a:pt x="15515" y="3525"/>
                    <a:pt x="15273" y="3642"/>
                    <a:pt x="15078" y="3642"/>
                  </a:cubicBezTo>
                  <a:cubicBezTo>
                    <a:pt x="15074" y="3642"/>
                    <a:pt x="15071" y="3642"/>
                    <a:pt x="15068" y="3642"/>
                  </a:cubicBezTo>
                  <a:cubicBezTo>
                    <a:pt x="15022" y="3640"/>
                    <a:pt x="14977" y="3640"/>
                    <a:pt x="14931" y="3640"/>
                  </a:cubicBezTo>
                  <a:cubicBezTo>
                    <a:pt x="14733" y="3640"/>
                    <a:pt x="14530" y="3652"/>
                    <a:pt x="14323" y="3676"/>
                  </a:cubicBezTo>
                  <a:lnTo>
                    <a:pt x="14323" y="1339"/>
                  </a:lnTo>
                  <a:lnTo>
                    <a:pt x="12906" y="522"/>
                  </a:lnTo>
                  <a:cubicBezTo>
                    <a:pt x="12878" y="507"/>
                    <a:pt x="12847" y="499"/>
                    <a:pt x="12814" y="499"/>
                  </a:cubicBezTo>
                  <a:cubicBezTo>
                    <a:pt x="12770" y="499"/>
                    <a:pt x="12723" y="513"/>
                    <a:pt x="12672" y="543"/>
                  </a:cubicBezTo>
                  <a:lnTo>
                    <a:pt x="9800" y="2201"/>
                  </a:lnTo>
                  <a:cubicBezTo>
                    <a:pt x="9627" y="2301"/>
                    <a:pt x="9475" y="2539"/>
                    <a:pt x="9458" y="2736"/>
                  </a:cubicBezTo>
                  <a:lnTo>
                    <a:pt x="9168" y="5935"/>
                  </a:lnTo>
                  <a:cubicBezTo>
                    <a:pt x="9151" y="6132"/>
                    <a:pt x="9017" y="6397"/>
                    <a:pt x="8872" y="6531"/>
                  </a:cubicBezTo>
                  <a:cubicBezTo>
                    <a:pt x="8310" y="7045"/>
                    <a:pt x="7779" y="7614"/>
                    <a:pt x="7276" y="8221"/>
                  </a:cubicBezTo>
                  <a:cubicBezTo>
                    <a:pt x="7180" y="8334"/>
                    <a:pt x="7015" y="8404"/>
                    <a:pt x="6860" y="8404"/>
                  </a:cubicBezTo>
                  <a:cubicBezTo>
                    <a:pt x="6808" y="8404"/>
                    <a:pt x="6756" y="8396"/>
                    <a:pt x="6710" y="8379"/>
                  </a:cubicBezTo>
                  <a:lnTo>
                    <a:pt x="4865" y="7735"/>
                  </a:lnTo>
                  <a:cubicBezTo>
                    <a:pt x="4823" y="7720"/>
                    <a:pt x="4778" y="7713"/>
                    <a:pt x="4733" y="7713"/>
                  </a:cubicBezTo>
                  <a:cubicBezTo>
                    <a:pt x="4581" y="7713"/>
                    <a:pt x="4425" y="7795"/>
                    <a:pt x="4348" y="7928"/>
                  </a:cubicBezTo>
                  <a:lnTo>
                    <a:pt x="2234" y="11586"/>
                  </a:lnTo>
                  <a:cubicBezTo>
                    <a:pt x="2137" y="11759"/>
                    <a:pt x="2179" y="12004"/>
                    <a:pt x="2328" y="12131"/>
                  </a:cubicBezTo>
                  <a:lnTo>
                    <a:pt x="3807" y="13406"/>
                  </a:lnTo>
                  <a:cubicBezTo>
                    <a:pt x="3958" y="13535"/>
                    <a:pt x="4020" y="13790"/>
                    <a:pt x="3951" y="13976"/>
                  </a:cubicBezTo>
                  <a:cubicBezTo>
                    <a:pt x="3676" y="14714"/>
                    <a:pt x="3452" y="15462"/>
                    <a:pt x="3286" y="16204"/>
                  </a:cubicBezTo>
                  <a:cubicBezTo>
                    <a:pt x="3245" y="16396"/>
                    <a:pt x="3083" y="16645"/>
                    <a:pt x="2920" y="16758"/>
                  </a:cubicBezTo>
                  <a:lnTo>
                    <a:pt x="293" y="18607"/>
                  </a:lnTo>
                  <a:cubicBezTo>
                    <a:pt x="131" y="18720"/>
                    <a:pt x="0" y="18976"/>
                    <a:pt x="0" y="19172"/>
                  </a:cubicBezTo>
                  <a:lnTo>
                    <a:pt x="0" y="22489"/>
                  </a:lnTo>
                  <a:cubicBezTo>
                    <a:pt x="0" y="22592"/>
                    <a:pt x="41" y="22665"/>
                    <a:pt x="103" y="22703"/>
                  </a:cubicBezTo>
                  <a:lnTo>
                    <a:pt x="3428" y="24624"/>
                  </a:lnTo>
                  <a:lnTo>
                    <a:pt x="2217" y="27071"/>
                  </a:lnTo>
                  <a:cubicBezTo>
                    <a:pt x="2128" y="27247"/>
                    <a:pt x="2196" y="27471"/>
                    <a:pt x="2365" y="27571"/>
                  </a:cubicBezTo>
                  <a:lnTo>
                    <a:pt x="6889" y="30192"/>
                  </a:lnTo>
                  <a:cubicBezTo>
                    <a:pt x="6947" y="30224"/>
                    <a:pt x="7012" y="30240"/>
                    <a:pt x="7076" y="30240"/>
                  </a:cubicBezTo>
                  <a:cubicBezTo>
                    <a:pt x="7202" y="30240"/>
                    <a:pt x="7326" y="30181"/>
                    <a:pt x="7400" y="30071"/>
                  </a:cubicBezTo>
                  <a:lnTo>
                    <a:pt x="9454" y="27971"/>
                  </a:lnTo>
                  <a:cubicBezTo>
                    <a:pt x="9461" y="28064"/>
                    <a:pt x="9502" y="28133"/>
                    <a:pt x="9564" y="28165"/>
                  </a:cubicBezTo>
                  <a:lnTo>
                    <a:pt x="13775" y="30598"/>
                  </a:lnTo>
                  <a:lnTo>
                    <a:pt x="13888" y="27299"/>
                  </a:lnTo>
                  <a:cubicBezTo>
                    <a:pt x="13888" y="27299"/>
                    <a:pt x="12999" y="26150"/>
                    <a:pt x="13016" y="25951"/>
                  </a:cubicBezTo>
                  <a:lnTo>
                    <a:pt x="17606" y="20951"/>
                  </a:lnTo>
                  <a:cubicBezTo>
                    <a:pt x="17649" y="20966"/>
                    <a:pt x="17694" y="20973"/>
                    <a:pt x="17739" y="20973"/>
                  </a:cubicBezTo>
                  <a:cubicBezTo>
                    <a:pt x="17893" y="20973"/>
                    <a:pt x="18048" y="20892"/>
                    <a:pt x="18123" y="20762"/>
                  </a:cubicBezTo>
                  <a:lnTo>
                    <a:pt x="20236" y="17103"/>
                  </a:lnTo>
                  <a:cubicBezTo>
                    <a:pt x="20336" y="16931"/>
                    <a:pt x="20295" y="16686"/>
                    <a:pt x="20144" y="16559"/>
                  </a:cubicBezTo>
                  <a:lnTo>
                    <a:pt x="22178" y="10083"/>
                  </a:lnTo>
                  <a:cubicBezTo>
                    <a:pt x="22340" y="9969"/>
                    <a:pt x="22471" y="9714"/>
                    <a:pt x="22471" y="9517"/>
                  </a:cubicBezTo>
                  <a:lnTo>
                    <a:pt x="22367" y="5993"/>
                  </a:lnTo>
                  <a:lnTo>
                    <a:pt x="22367" y="5990"/>
                  </a:lnTo>
                  <a:cubicBezTo>
                    <a:pt x="22336" y="5972"/>
                    <a:pt x="22299" y="5961"/>
                    <a:pt x="22258" y="5961"/>
                  </a:cubicBezTo>
                  <a:cubicBezTo>
                    <a:pt x="22222" y="5961"/>
                    <a:pt x="22183" y="5969"/>
                    <a:pt x="22143" y="5987"/>
                  </a:cubicBezTo>
                  <a:lnTo>
                    <a:pt x="20257" y="1618"/>
                  </a:lnTo>
                  <a:cubicBezTo>
                    <a:pt x="20343" y="1442"/>
                    <a:pt x="20278" y="1218"/>
                    <a:pt x="20105" y="1118"/>
                  </a:cubicBezTo>
                  <a:lnTo>
                    <a:pt x="18258" y="49"/>
                  </a:lnTo>
                  <a:cubicBezTo>
                    <a:pt x="18199" y="17"/>
                    <a:pt x="18134" y="1"/>
                    <a:pt x="1807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5110;p35">
              <a:extLst>
                <a:ext uri="{FF2B5EF4-FFF2-40B4-BE49-F238E27FC236}">
                  <a16:creationId xmlns:a16="http://schemas.microsoft.com/office/drawing/2014/main" id="{CB085CBB-3736-ED48-B867-D790D6B5B0AF}"/>
                </a:ext>
              </a:extLst>
            </p:cNvPr>
            <p:cNvSpPr/>
            <p:nvPr/>
          </p:nvSpPr>
          <p:spPr>
            <a:xfrm>
              <a:off x="2667713" y="1687189"/>
              <a:ext cx="242184" cy="205175"/>
            </a:xfrm>
            <a:custGeom>
              <a:avLst/>
              <a:gdLst/>
              <a:ahLst/>
              <a:cxnLst/>
              <a:rect l="l" t="t" r="r" b="b"/>
              <a:pathLst>
                <a:path w="7689" h="6514" extrusionOk="0">
                  <a:moveTo>
                    <a:pt x="2599" y="1"/>
                  </a:moveTo>
                  <a:cubicBezTo>
                    <a:pt x="2475" y="1"/>
                    <a:pt x="2352" y="61"/>
                    <a:pt x="2279" y="169"/>
                  </a:cubicBezTo>
                  <a:lnTo>
                    <a:pt x="155" y="3362"/>
                  </a:lnTo>
                  <a:cubicBezTo>
                    <a:pt x="117" y="3421"/>
                    <a:pt x="62" y="3469"/>
                    <a:pt x="0" y="3510"/>
                  </a:cubicBezTo>
                  <a:lnTo>
                    <a:pt x="3030" y="5262"/>
                  </a:lnTo>
                  <a:lnTo>
                    <a:pt x="5196" y="6513"/>
                  </a:lnTo>
                  <a:lnTo>
                    <a:pt x="7031" y="4396"/>
                  </a:lnTo>
                  <a:lnTo>
                    <a:pt x="7602" y="3241"/>
                  </a:lnTo>
                  <a:cubicBezTo>
                    <a:pt x="7689" y="3061"/>
                    <a:pt x="7620" y="2838"/>
                    <a:pt x="7451" y="2741"/>
                  </a:cubicBezTo>
                  <a:lnTo>
                    <a:pt x="4637" y="1117"/>
                  </a:lnTo>
                  <a:lnTo>
                    <a:pt x="2782" y="48"/>
                  </a:lnTo>
                  <a:cubicBezTo>
                    <a:pt x="2725" y="16"/>
                    <a:pt x="2661" y="1"/>
                    <a:pt x="2599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5111;p35">
              <a:extLst>
                <a:ext uri="{FF2B5EF4-FFF2-40B4-BE49-F238E27FC236}">
                  <a16:creationId xmlns:a16="http://schemas.microsoft.com/office/drawing/2014/main" id="{21F560D7-FBC1-7343-A239-C4DC979F5B67}"/>
                </a:ext>
              </a:extLst>
            </p:cNvPr>
            <p:cNvSpPr/>
            <p:nvPr/>
          </p:nvSpPr>
          <p:spPr>
            <a:xfrm>
              <a:off x="2184103" y="2208594"/>
              <a:ext cx="248799" cy="151723"/>
            </a:xfrm>
            <a:custGeom>
              <a:avLst/>
              <a:gdLst/>
              <a:ahLst/>
              <a:cxnLst/>
              <a:rect l="l" t="t" r="r" b="b"/>
              <a:pathLst>
                <a:path w="7899" h="4817" extrusionOk="0">
                  <a:moveTo>
                    <a:pt x="3000" y="0"/>
                  </a:moveTo>
                  <a:cubicBezTo>
                    <a:pt x="2941" y="83"/>
                    <a:pt x="2872" y="155"/>
                    <a:pt x="2806" y="203"/>
                  </a:cubicBezTo>
                  <a:lnTo>
                    <a:pt x="179" y="2052"/>
                  </a:lnTo>
                  <a:cubicBezTo>
                    <a:pt x="110" y="2100"/>
                    <a:pt x="52" y="2179"/>
                    <a:pt x="0" y="2262"/>
                  </a:cubicBezTo>
                  <a:lnTo>
                    <a:pt x="4413" y="4816"/>
                  </a:lnTo>
                  <a:lnTo>
                    <a:pt x="7899" y="2834"/>
                  </a:lnTo>
                  <a:lnTo>
                    <a:pt x="3000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5112;p35">
              <a:extLst>
                <a:ext uri="{FF2B5EF4-FFF2-40B4-BE49-F238E27FC236}">
                  <a16:creationId xmlns:a16="http://schemas.microsoft.com/office/drawing/2014/main" id="{420CCAE6-D12F-A44C-A625-4778DD2A5516}"/>
                </a:ext>
              </a:extLst>
            </p:cNvPr>
            <p:cNvSpPr/>
            <p:nvPr/>
          </p:nvSpPr>
          <p:spPr>
            <a:xfrm>
              <a:off x="2248925" y="1930222"/>
              <a:ext cx="237302" cy="215065"/>
            </a:xfrm>
            <a:custGeom>
              <a:avLst/>
              <a:gdLst/>
              <a:ahLst/>
              <a:cxnLst/>
              <a:rect l="l" t="t" r="r" b="b"/>
              <a:pathLst>
                <a:path w="7534" h="6828" extrusionOk="0">
                  <a:moveTo>
                    <a:pt x="2521" y="0"/>
                  </a:moveTo>
                  <a:cubicBezTo>
                    <a:pt x="2383" y="14"/>
                    <a:pt x="2245" y="90"/>
                    <a:pt x="2176" y="211"/>
                  </a:cubicBezTo>
                  <a:lnTo>
                    <a:pt x="62" y="3869"/>
                  </a:lnTo>
                  <a:cubicBezTo>
                    <a:pt x="14" y="3956"/>
                    <a:pt x="0" y="4055"/>
                    <a:pt x="18" y="4152"/>
                  </a:cubicBezTo>
                  <a:lnTo>
                    <a:pt x="4641" y="6827"/>
                  </a:lnTo>
                  <a:lnTo>
                    <a:pt x="7534" y="2917"/>
                  </a:lnTo>
                  <a:lnTo>
                    <a:pt x="2521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5113;p35">
              <a:extLst>
                <a:ext uri="{FF2B5EF4-FFF2-40B4-BE49-F238E27FC236}">
                  <a16:creationId xmlns:a16="http://schemas.microsoft.com/office/drawing/2014/main" id="{269FDA1D-881F-5347-ABD6-5AB3C7834266}"/>
                </a:ext>
              </a:extLst>
            </p:cNvPr>
            <p:cNvSpPr/>
            <p:nvPr/>
          </p:nvSpPr>
          <p:spPr>
            <a:xfrm>
              <a:off x="2479800" y="1702938"/>
              <a:ext cx="240168" cy="157078"/>
            </a:xfrm>
            <a:custGeom>
              <a:avLst/>
              <a:gdLst/>
              <a:ahLst/>
              <a:cxnLst/>
              <a:rect l="l" t="t" r="r" b="b"/>
              <a:pathLst>
                <a:path w="7625" h="4987" extrusionOk="0">
                  <a:moveTo>
                    <a:pt x="3315" y="0"/>
                  </a:moveTo>
                  <a:cubicBezTo>
                    <a:pt x="3269" y="0"/>
                    <a:pt x="3221" y="13"/>
                    <a:pt x="3170" y="42"/>
                  </a:cubicBezTo>
                  <a:lnTo>
                    <a:pt x="298" y="1700"/>
                  </a:lnTo>
                  <a:cubicBezTo>
                    <a:pt x="177" y="1769"/>
                    <a:pt x="62" y="1910"/>
                    <a:pt x="0" y="2058"/>
                  </a:cubicBezTo>
                  <a:lnTo>
                    <a:pt x="5069" y="4986"/>
                  </a:lnTo>
                  <a:lnTo>
                    <a:pt x="7624" y="3510"/>
                  </a:lnTo>
                  <a:lnTo>
                    <a:pt x="7624" y="2458"/>
                  </a:lnTo>
                  <a:lnTo>
                    <a:pt x="6731" y="1941"/>
                  </a:lnTo>
                  <a:lnTo>
                    <a:pt x="4821" y="838"/>
                  </a:lnTo>
                  <a:lnTo>
                    <a:pt x="4787" y="817"/>
                  </a:lnTo>
                  <a:lnTo>
                    <a:pt x="3401" y="21"/>
                  </a:lnTo>
                  <a:cubicBezTo>
                    <a:pt x="3377" y="7"/>
                    <a:pt x="3349" y="0"/>
                    <a:pt x="331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5114;p35">
              <a:extLst>
                <a:ext uri="{FF2B5EF4-FFF2-40B4-BE49-F238E27FC236}">
                  <a16:creationId xmlns:a16="http://schemas.microsoft.com/office/drawing/2014/main" id="{E41D32DF-9DEF-364B-B3BA-C30672233CE5}"/>
                </a:ext>
              </a:extLst>
            </p:cNvPr>
            <p:cNvSpPr/>
            <p:nvPr/>
          </p:nvSpPr>
          <p:spPr>
            <a:xfrm>
              <a:off x="2313526" y="1763948"/>
              <a:ext cx="707812" cy="903632"/>
            </a:xfrm>
            <a:custGeom>
              <a:avLst/>
              <a:gdLst/>
              <a:ahLst/>
              <a:cxnLst/>
              <a:rect l="l" t="t" r="r" b="b"/>
              <a:pathLst>
                <a:path w="22472" h="28689" extrusionOk="0">
                  <a:moveTo>
                    <a:pt x="13404" y="8076"/>
                  </a:moveTo>
                  <a:cubicBezTo>
                    <a:pt x="14996" y="8076"/>
                    <a:pt x="16089" y="9344"/>
                    <a:pt x="16089" y="11541"/>
                  </a:cubicBezTo>
                  <a:cubicBezTo>
                    <a:pt x="16089" y="14638"/>
                    <a:pt x="13917" y="18403"/>
                    <a:pt x="11238" y="19947"/>
                  </a:cubicBezTo>
                  <a:cubicBezTo>
                    <a:pt x="10458" y="20397"/>
                    <a:pt x="9721" y="20610"/>
                    <a:pt x="9068" y="20610"/>
                  </a:cubicBezTo>
                  <a:cubicBezTo>
                    <a:pt x="7476" y="20610"/>
                    <a:pt x="6383" y="19342"/>
                    <a:pt x="6383" y="17148"/>
                  </a:cubicBezTo>
                  <a:cubicBezTo>
                    <a:pt x="6383" y="14051"/>
                    <a:pt x="8556" y="10286"/>
                    <a:pt x="11238" y="8738"/>
                  </a:cubicBezTo>
                  <a:cubicBezTo>
                    <a:pt x="12016" y="8289"/>
                    <a:pt x="12752" y="8076"/>
                    <a:pt x="13404" y="8076"/>
                  </a:cubicBezTo>
                  <a:close/>
                  <a:moveTo>
                    <a:pt x="18069" y="1"/>
                  </a:moveTo>
                  <a:cubicBezTo>
                    <a:pt x="17944" y="1"/>
                    <a:pt x="17820" y="60"/>
                    <a:pt x="17748" y="169"/>
                  </a:cubicBezTo>
                  <a:lnTo>
                    <a:pt x="15623" y="3363"/>
                  </a:lnTo>
                  <a:cubicBezTo>
                    <a:pt x="15515" y="3526"/>
                    <a:pt x="15272" y="3642"/>
                    <a:pt x="15073" y="3642"/>
                  </a:cubicBezTo>
                  <a:cubicBezTo>
                    <a:pt x="15070" y="3642"/>
                    <a:pt x="15068" y="3642"/>
                    <a:pt x="15065" y="3642"/>
                  </a:cubicBezTo>
                  <a:cubicBezTo>
                    <a:pt x="15015" y="3640"/>
                    <a:pt x="14965" y="3639"/>
                    <a:pt x="14914" y="3639"/>
                  </a:cubicBezTo>
                  <a:cubicBezTo>
                    <a:pt x="14522" y="3639"/>
                    <a:pt x="14110" y="3685"/>
                    <a:pt x="13683" y="3780"/>
                  </a:cubicBezTo>
                  <a:cubicBezTo>
                    <a:pt x="13655" y="3786"/>
                    <a:pt x="13628" y="3789"/>
                    <a:pt x="13602" y="3789"/>
                  </a:cubicBezTo>
                  <a:cubicBezTo>
                    <a:pt x="13444" y="3789"/>
                    <a:pt x="13317" y="3679"/>
                    <a:pt x="13300" y="3511"/>
                  </a:cubicBezTo>
                  <a:lnTo>
                    <a:pt x="13021" y="718"/>
                  </a:lnTo>
                  <a:cubicBezTo>
                    <a:pt x="13006" y="579"/>
                    <a:pt x="12924" y="499"/>
                    <a:pt x="12817" y="499"/>
                  </a:cubicBezTo>
                  <a:cubicBezTo>
                    <a:pt x="12772" y="499"/>
                    <a:pt x="12723" y="513"/>
                    <a:pt x="12672" y="542"/>
                  </a:cubicBezTo>
                  <a:lnTo>
                    <a:pt x="9800" y="2201"/>
                  </a:lnTo>
                  <a:cubicBezTo>
                    <a:pt x="9628" y="2300"/>
                    <a:pt x="9476" y="2538"/>
                    <a:pt x="9458" y="2739"/>
                  </a:cubicBezTo>
                  <a:lnTo>
                    <a:pt x="9169" y="5935"/>
                  </a:lnTo>
                  <a:cubicBezTo>
                    <a:pt x="9152" y="6132"/>
                    <a:pt x="9017" y="6396"/>
                    <a:pt x="8873" y="6531"/>
                  </a:cubicBezTo>
                  <a:cubicBezTo>
                    <a:pt x="8311" y="7045"/>
                    <a:pt x="7779" y="7614"/>
                    <a:pt x="7276" y="8221"/>
                  </a:cubicBezTo>
                  <a:cubicBezTo>
                    <a:pt x="7181" y="8334"/>
                    <a:pt x="7016" y="8403"/>
                    <a:pt x="6861" y="8403"/>
                  </a:cubicBezTo>
                  <a:cubicBezTo>
                    <a:pt x="6809" y="8403"/>
                    <a:pt x="6758" y="8396"/>
                    <a:pt x="6711" y="8379"/>
                  </a:cubicBezTo>
                  <a:lnTo>
                    <a:pt x="4866" y="7734"/>
                  </a:lnTo>
                  <a:cubicBezTo>
                    <a:pt x="4823" y="7720"/>
                    <a:pt x="4779" y="7713"/>
                    <a:pt x="4734" y="7713"/>
                  </a:cubicBezTo>
                  <a:cubicBezTo>
                    <a:pt x="4581" y="7713"/>
                    <a:pt x="4426" y="7794"/>
                    <a:pt x="4348" y="7927"/>
                  </a:cubicBezTo>
                  <a:lnTo>
                    <a:pt x="2235" y="11586"/>
                  </a:lnTo>
                  <a:cubicBezTo>
                    <a:pt x="2139" y="11759"/>
                    <a:pt x="2180" y="12003"/>
                    <a:pt x="2328" y="12131"/>
                  </a:cubicBezTo>
                  <a:lnTo>
                    <a:pt x="3807" y="13406"/>
                  </a:lnTo>
                  <a:cubicBezTo>
                    <a:pt x="3960" y="13534"/>
                    <a:pt x="4022" y="13789"/>
                    <a:pt x="3952" y="13976"/>
                  </a:cubicBezTo>
                  <a:cubicBezTo>
                    <a:pt x="3677" y="14713"/>
                    <a:pt x="3452" y="15462"/>
                    <a:pt x="3287" y="16203"/>
                  </a:cubicBezTo>
                  <a:cubicBezTo>
                    <a:pt x="3245" y="16396"/>
                    <a:pt x="3080" y="16644"/>
                    <a:pt x="2921" y="16758"/>
                  </a:cubicBezTo>
                  <a:lnTo>
                    <a:pt x="294" y="18607"/>
                  </a:lnTo>
                  <a:cubicBezTo>
                    <a:pt x="132" y="18720"/>
                    <a:pt x="1" y="18975"/>
                    <a:pt x="1" y="19172"/>
                  </a:cubicBezTo>
                  <a:lnTo>
                    <a:pt x="1" y="22488"/>
                  </a:lnTo>
                  <a:cubicBezTo>
                    <a:pt x="1" y="22641"/>
                    <a:pt x="86" y="22731"/>
                    <a:pt x="206" y="22731"/>
                  </a:cubicBezTo>
                  <a:cubicBezTo>
                    <a:pt x="244" y="22731"/>
                    <a:pt x="285" y="22722"/>
                    <a:pt x="328" y="22703"/>
                  </a:cubicBezTo>
                  <a:lnTo>
                    <a:pt x="2887" y="21548"/>
                  </a:lnTo>
                  <a:cubicBezTo>
                    <a:pt x="2931" y="21528"/>
                    <a:pt x="2976" y="21518"/>
                    <a:pt x="3020" y="21518"/>
                  </a:cubicBezTo>
                  <a:cubicBezTo>
                    <a:pt x="3150" y="21518"/>
                    <a:pt x="3267" y="21604"/>
                    <a:pt x="3311" y="21744"/>
                  </a:cubicBezTo>
                  <a:cubicBezTo>
                    <a:pt x="3459" y="22216"/>
                    <a:pt x="3653" y="22637"/>
                    <a:pt x="3883" y="23013"/>
                  </a:cubicBezTo>
                  <a:cubicBezTo>
                    <a:pt x="3987" y="23182"/>
                    <a:pt x="4008" y="23454"/>
                    <a:pt x="3921" y="23634"/>
                  </a:cubicBezTo>
                  <a:lnTo>
                    <a:pt x="2214" y="27071"/>
                  </a:lnTo>
                  <a:cubicBezTo>
                    <a:pt x="2128" y="27247"/>
                    <a:pt x="2197" y="27471"/>
                    <a:pt x="2367" y="27571"/>
                  </a:cubicBezTo>
                  <a:lnTo>
                    <a:pt x="4218" y="28640"/>
                  </a:lnTo>
                  <a:cubicBezTo>
                    <a:pt x="4276" y="28673"/>
                    <a:pt x="4341" y="28688"/>
                    <a:pt x="4405" y="28688"/>
                  </a:cubicBezTo>
                  <a:cubicBezTo>
                    <a:pt x="4530" y="28688"/>
                    <a:pt x="4654" y="28629"/>
                    <a:pt x="4725" y="28519"/>
                  </a:cubicBezTo>
                  <a:lnTo>
                    <a:pt x="6852" y="25323"/>
                  </a:lnTo>
                  <a:cubicBezTo>
                    <a:pt x="6958" y="25163"/>
                    <a:pt x="7201" y="25047"/>
                    <a:pt x="7399" y="25047"/>
                  </a:cubicBezTo>
                  <a:cubicBezTo>
                    <a:pt x="7401" y="25047"/>
                    <a:pt x="7404" y="25047"/>
                    <a:pt x="7407" y="25047"/>
                  </a:cubicBezTo>
                  <a:cubicBezTo>
                    <a:pt x="7456" y="25049"/>
                    <a:pt x="7506" y="25050"/>
                    <a:pt x="7556" y="25050"/>
                  </a:cubicBezTo>
                  <a:cubicBezTo>
                    <a:pt x="7949" y="25050"/>
                    <a:pt x="8362" y="25001"/>
                    <a:pt x="8790" y="24909"/>
                  </a:cubicBezTo>
                  <a:cubicBezTo>
                    <a:pt x="8817" y="24903"/>
                    <a:pt x="8845" y="24899"/>
                    <a:pt x="8871" y="24899"/>
                  </a:cubicBezTo>
                  <a:cubicBezTo>
                    <a:pt x="9029" y="24899"/>
                    <a:pt x="9158" y="25010"/>
                    <a:pt x="9173" y="25178"/>
                  </a:cubicBezTo>
                  <a:lnTo>
                    <a:pt x="9455" y="27971"/>
                  </a:lnTo>
                  <a:cubicBezTo>
                    <a:pt x="9467" y="28110"/>
                    <a:pt x="9549" y="28190"/>
                    <a:pt x="9656" y="28190"/>
                  </a:cubicBezTo>
                  <a:cubicBezTo>
                    <a:pt x="9700" y="28190"/>
                    <a:pt x="9750" y="28176"/>
                    <a:pt x="9800" y="28147"/>
                  </a:cubicBezTo>
                  <a:lnTo>
                    <a:pt x="12672" y="26489"/>
                  </a:lnTo>
                  <a:cubicBezTo>
                    <a:pt x="12845" y="26389"/>
                    <a:pt x="13000" y="26147"/>
                    <a:pt x="13017" y="25951"/>
                  </a:cubicBezTo>
                  <a:lnTo>
                    <a:pt x="13303" y="22754"/>
                  </a:lnTo>
                  <a:cubicBezTo>
                    <a:pt x="13320" y="22558"/>
                    <a:pt x="13459" y="22292"/>
                    <a:pt x="13603" y="22157"/>
                  </a:cubicBezTo>
                  <a:cubicBezTo>
                    <a:pt x="14162" y="21644"/>
                    <a:pt x="14697" y="21075"/>
                    <a:pt x="15200" y="20468"/>
                  </a:cubicBezTo>
                  <a:cubicBezTo>
                    <a:pt x="15293" y="20354"/>
                    <a:pt x="15457" y="20285"/>
                    <a:pt x="15612" y="20285"/>
                  </a:cubicBezTo>
                  <a:cubicBezTo>
                    <a:pt x="15664" y="20285"/>
                    <a:pt x="15715" y="20293"/>
                    <a:pt x="15762" y="20310"/>
                  </a:cubicBezTo>
                  <a:lnTo>
                    <a:pt x="17606" y="20951"/>
                  </a:lnTo>
                  <a:cubicBezTo>
                    <a:pt x="17649" y="20966"/>
                    <a:pt x="17693" y="20973"/>
                    <a:pt x="17739" y="20973"/>
                  </a:cubicBezTo>
                  <a:cubicBezTo>
                    <a:pt x="17892" y="20973"/>
                    <a:pt x="18049" y="20892"/>
                    <a:pt x="18123" y="20761"/>
                  </a:cubicBezTo>
                  <a:lnTo>
                    <a:pt x="20237" y="17103"/>
                  </a:lnTo>
                  <a:cubicBezTo>
                    <a:pt x="20337" y="16931"/>
                    <a:pt x="20296" y="16686"/>
                    <a:pt x="20144" y="16558"/>
                  </a:cubicBezTo>
                  <a:lnTo>
                    <a:pt x="18665" y="15282"/>
                  </a:lnTo>
                  <a:cubicBezTo>
                    <a:pt x="18516" y="15152"/>
                    <a:pt x="18451" y="14899"/>
                    <a:pt x="18520" y="14713"/>
                  </a:cubicBezTo>
                  <a:cubicBezTo>
                    <a:pt x="18796" y="13972"/>
                    <a:pt x="19020" y="13228"/>
                    <a:pt x="19186" y="12486"/>
                  </a:cubicBezTo>
                  <a:cubicBezTo>
                    <a:pt x="19231" y="12293"/>
                    <a:pt x="19393" y="12044"/>
                    <a:pt x="19554" y="11928"/>
                  </a:cubicBezTo>
                  <a:lnTo>
                    <a:pt x="22178" y="10083"/>
                  </a:lnTo>
                  <a:cubicBezTo>
                    <a:pt x="22340" y="9969"/>
                    <a:pt x="22471" y="9714"/>
                    <a:pt x="22471" y="9517"/>
                  </a:cubicBezTo>
                  <a:lnTo>
                    <a:pt x="22471" y="6200"/>
                  </a:lnTo>
                  <a:cubicBezTo>
                    <a:pt x="22471" y="6048"/>
                    <a:pt x="22388" y="5958"/>
                    <a:pt x="22268" y="5958"/>
                  </a:cubicBezTo>
                  <a:cubicBezTo>
                    <a:pt x="22230" y="5958"/>
                    <a:pt x="22188" y="5968"/>
                    <a:pt x="22144" y="5987"/>
                  </a:cubicBezTo>
                  <a:lnTo>
                    <a:pt x="19589" y="7141"/>
                  </a:lnTo>
                  <a:cubicBezTo>
                    <a:pt x="19544" y="7161"/>
                    <a:pt x="19498" y="7170"/>
                    <a:pt x="19454" y="7170"/>
                  </a:cubicBezTo>
                  <a:cubicBezTo>
                    <a:pt x="19322" y="7170"/>
                    <a:pt x="19205" y="7084"/>
                    <a:pt x="19161" y="6942"/>
                  </a:cubicBezTo>
                  <a:cubicBezTo>
                    <a:pt x="19013" y="6473"/>
                    <a:pt x="18820" y="6049"/>
                    <a:pt x="18593" y="5676"/>
                  </a:cubicBezTo>
                  <a:cubicBezTo>
                    <a:pt x="18489" y="5507"/>
                    <a:pt x="18465" y="5231"/>
                    <a:pt x="18551" y="5056"/>
                  </a:cubicBezTo>
                  <a:lnTo>
                    <a:pt x="20258" y="1617"/>
                  </a:lnTo>
                  <a:cubicBezTo>
                    <a:pt x="20344" y="1442"/>
                    <a:pt x="20278" y="1218"/>
                    <a:pt x="20106" y="1118"/>
                  </a:cubicBezTo>
                  <a:lnTo>
                    <a:pt x="18255" y="49"/>
                  </a:lnTo>
                  <a:cubicBezTo>
                    <a:pt x="18197" y="16"/>
                    <a:pt x="18133" y="1"/>
                    <a:pt x="18069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5115;p35">
              <a:extLst>
                <a:ext uri="{FF2B5EF4-FFF2-40B4-BE49-F238E27FC236}">
                  <a16:creationId xmlns:a16="http://schemas.microsoft.com/office/drawing/2014/main" id="{06164A8D-18A6-DF4F-A62E-0C3A4E542F2F}"/>
                </a:ext>
              </a:extLst>
            </p:cNvPr>
            <p:cNvSpPr/>
            <p:nvPr/>
          </p:nvSpPr>
          <p:spPr>
            <a:xfrm>
              <a:off x="2535330" y="2074983"/>
              <a:ext cx="208954" cy="269493"/>
            </a:xfrm>
            <a:custGeom>
              <a:avLst/>
              <a:gdLst/>
              <a:ahLst/>
              <a:cxnLst/>
              <a:rect l="l" t="t" r="r" b="b"/>
              <a:pathLst>
                <a:path w="6634" h="8556" extrusionOk="0">
                  <a:moveTo>
                    <a:pt x="4537" y="1"/>
                  </a:moveTo>
                  <a:cubicBezTo>
                    <a:pt x="4115" y="1"/>
                    <a:pt x="3640" y="137"/>
                    <a:pt x="3137" y="428"/>
                  </a:cubicBezTo>
                  <a:cubicBezTo>
                    <a:pt x="1407" y="1429"/>
                    <a:pt x="0" y="3859"/>
                    <a:pt x="0" y="5859"/>
                  </a:cubicBezTo>
                  <a:cubicBezTo>
                    <a:pt x="0" y="6859"/>
                    <a:pt x="352" y="7559"/>
                    <a:pt x="917" y="7890"/>
                  </a:cubicBezTo>
                  <a:lnTo>
                    <a:pt x="920" y="7890"/>
                  </a:lnTo>
                  <a:lnTo>
                    <a:pt x="2082" y="8555"/>
                  </a:lnTo>
                  <a:lnTo>
                    <a:pt x="2358" y="8090"/>
                  </a:lnTo>
                  <a:cubicBezTo>
                    <a:pt x="2644" y="8024"/>
                    <a:pt x="2944" y="7921"/>
                    <a:pt x="3258" y="7738"/>
                  </a:cubicBezTo>
                  <a:cubicBezTo>
                    <a:pt x="4989" y="6738"/>
                    <a:pt x="6396" y="4308"/>
                    <a:pt x="6396" y="2307"/>
                  </a:cubicBezTo>
                  <a:cubicBezTo>
                    <a:pt x="6396" y="2011"/>
                    <a:pt x="6355" y="1749"/>
                    <a:pt x="6296" y="1504"/>
                  </a:cubicBezTo>
                  <a:lnTo>
                    <a:pt x="6633" y="945"/>
                  </a:lnTo>
                  <a:lnTo>
                    <a:pt x="5358" y="208"/>
                  </a:lnTo>
                  <a:lnTo>
                    <a:pt x="5354" y="208"/>
                  </a:lnTo>
                  <a:lnTo>
                    <a:pt x="5344" y="201"/>
                  </a:lnTo>
                  <a:lnTo>
                    <a:pt x="5341" y="201"/>
                  </a:lnTo>
                  <a:cubicBezTo>
                    <a:pt x="5106" y="69"/>
                    <a:pt x="4835" y="1"/>
                    <a:pt x="4537" y="1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5116;p35">
              <a:extLst>
                <a:ext uri="{FF2B5EF4-FFF2-40B4-BE49-F238E27FC236}">
                  <a16:creationId xmlns:a16="http://schemas.microsoft.com/office/drawing/2014/main" id="{30ACFE76-9F7A-704D-A193-9036C1BB289E}"/>
                </a:ext>
              </a:extLst>
            </p:cNvPr>
            <p:cNvSpPr/>
            <p:nvPr/>
          </p:nvSpPr>
          <p:spPr>
            <a:xfrm>
              <a:off x="2564181" y="2323465"/>
              <a:ext cx="53672" cy="21009"/>
            </a:xfrm>
            <a:custGeom>
              <a:avLst/>
              <a:gdLst/>
              <a:ahLst/>
              <a:cxnLst/>
              <a:rect l="l" t="t" r="r" b="b"/>
              <a:pathLst>
                <a:path w="1704" h="667" extrusionOk="0">
                  <a:moveTo>
                    <a:pt x="1704" y="132"/>
                  </a:moveTo>
                  <a:cubicBezTo>
                    <a:pt x="1615" y="160"/>
                    <a:pt x="1529" y="181"/>
                    <a:pt x="1442" y="201"/>
                  </a:cubicBezTo>
                  <a:lnTo>
                    <a:pt x="1166" y="666"/>
                  </a:lnTo>
                  <a:lnTo>
                    <a:pt x="1166" y="666"/>
                  </a:lnTo>
                  <a:lnTo>
                    <a:pt x="1442" y="201"/>
                  </a:lnTo>
                  <a:cubicBezTo>
                    <a:pt x="1529" y="181"/>
                    <a:pt x="1615" y="160"/>
                    <a:pt x="1704" y="132"/>
                  </a:cubicBezTo>
                  <a:close/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D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5117;p35">
              <a:extLst>
                <a:ext uri="{FF2B5EF4-FFF2-40B4-BE49-F238E27FC236}">
                  <a16:creationId xmlns:a16="http://schemas.microsoft.com/office/drawing/2014/main" id="{55F89740-6B12-0640-B80E-00C62EBB049B}"/>
                </a:ext>
              </a:extLst>
            </p:cNvPr>
            <p:cNvSpPr/>
            <p:nvPr/>
          </p:nvSpPr>
          <p:spPr>
            <a:xfrm>
              <a:off x="2535330" y="2155679"/>
              <a:ext cx="176166" cy="188796"/>
            </a:xfrm>
            <a:custGeom>
              <a:avLst/>
              <a:gdLst/>
              <a:ahLst/>
              <a:cxnLst/>
              <a:rect l="l" t="t" r="r" b="b"/>
              <a:pathLst>
                <a:path w="5593" h="5994" extrusionOk="0">
                  <a:moveTo>
                    <a:pt x="1044" y="0"/>
                  </a:moveTo>
                  <a:cubicBezTo>
                    <a:pt x="403" y="1031"/>
                    <a:pt x="0" y="2228"/>
                    <a:pt x="0" y="3297"/>
                  </a:cubicBezTo>
                  <a:cubicBezTo>
                    <a:pt x="0" y="4297"/>
                    <a:pt x="352" y="4997"/>
                    <a:pt x="917" y="5328"/>
                  </a:cubicBezTo>
                  <a:lnTo>
                    <a:pt x="920" y="5328"/>
                  </a:lnTo>
                  <a:lnTo>
                    <a:pt x="2082" y="5993"/>
                  </a:lnTo>
                  <a:lnTo>
                    <a:pt x="2358" y="5528"/>
                  </a:lnTo>
                  <a:cubicBezTo>
                    <a:pt x="2445" y="5508"/>
                    <a:pt x="2531" y="5487"/>
                    <a:pt x="2620" y="5459"/>
                  </a:cubicBezTo>
                  <a:cubicBezTo>
                    <a:pt x="2827" y="5393"/>
                    <a:pt x="3037" y="5304"/>
                    <a:pt x="3258" y="5176"/>
                  </a:cubicBezTo>
                  <a:cubicBezTo>
                    <a:pt x="4186" y="4642"/>
                    <a:pt x="5020" y="3697"/>
                    <a:pt x="5592" y="2624"/>
                  </a:cubicBezTo>
                  <a:lnTo>
                    <a:pt x="1044" y="0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5118;p35">
              <a:extLst>
                <a:ext uri="{FF2B5EF4-FFF2-40B4-BE49-F238E27FC236}">
                  <a16:creationId xmlns:a16="http://schemas.microsoft.com/office/drawing/2014/main" id="{240AADDF-FDF2-BB4F-A7A7-CF2F8A8A5518}"/>
                </a:ext>
              </a:extLst>
            </p:cNvPr>
            <p:cNvSpPr/>
            <p:nvPr/>
          </p:nvSpPr>
          <p:spPr>
            <a:xfrm>
              <a:off x="2636310" y="2076621"/>
              <a:ext cx="27277" cy="10552"/>
            </a:xfrm>
            <a:custGeom>
              <a:avLst/>
              <a:gdLst/>
              <a:ahLst/>
              <a:cxnLst/>
              <a:rect l="l" t="t" r="r" b="b"/>
              <a:pathLst>
                <a:path w="866" h="335" extrusionOk="0">
                  <a:moveTo>
                    <a:pt x="862" y="0"/>
                  </a:moveTo>
                  <a:cubicBezTo>
                    <a:pt x="587" y="59"/>
                    <a:pt x="300" y="169"/>
                    <a:pt x="1" y="335"/>
                  </a:cubicBezTo>
                  <a:cubicBezTo>
                    <a:pt x="300" y="169"/>
                    <a:pt x="587" y="59"/>
                    <a:pt x="862" y="0"/>
                  </a:cubicBezTo>
                  <a:close/>
                  <a:moveTo>
                    <a:pt x="865" y="0"/>
                  </a:moveTo>
                  <a:lnTo>
                    <a:pt x="86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5119;p35">
              <a:extLst>
                <a:ext uri="{FF2B5EF4-FFF2-40B4-BE49-F238E27FC236}">
                  <a16:creationId xmlns:a16="http://schemas.microsoft.com/office/drawing/2014/main" id="{0B0AF3C1-4220-AD4C-BC1E-C66D805637A3}"/>
                </a:ext>
              </a:extLst>
            </p:cNvPr>
            <p:cNvSpPr/>
            <p:nvPr/>
          </p:nvSpPr>
          <p:spPr>
            <a:xfrm>
              <a:off x="2703525" y="2081283"/>
              <a:ext cx="40758" cy="31403"/>
            </a:xfrm>
            <a:custGeom>
              <a:avLst/>
              <a:gdLst/>
              <a:ahLst/>
              <a:cxnLst/>
              <a:rect l="l" t="t" r="r" b="b"/>
              <a:pathLst>
                <a:path w="1294" h="997" extrusionOk="0">
                  <a:moveTo>
                    <a:pt x="18" y="8"/>
                  </a:moveTo>
                  <a:lnTo>
                    <a:pt x="14" y="8"/>
                  </a:lnTo>
                  <a:lnTo>
                    <a:pt x="18" y="8"/>
                  </a:lnTo>
                  <a:lnTo>
                    <a:pt x="1293" y="745"/>
                  </a:lnTo>
                  <a:lnTo>
                    <a:pt x="1142" y="997"/>
                  </a:lnTo>
                  <a:lnTo>
                    <a:pt x="1293" y="745"/>
                  </a:lnTo>
                  <a:lnTo>
                    <a:pt x="18" y="8"/>
                  </a:lnTo>
                  <a:close/>
                  <a:moveTo>
                    <a:pt x="4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4" y="1"/>
                  </a:lnTo>
                  <a:close/>
                </a:path>
              </a:pathLst>
            </a:custGeom>
            <a:solidFill>
              <a:srgbClr val="7D84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5120;p35">
              <a:extLst>
                <a:ext uri="{FF2B5EF4-FFF2-40B4-BE49-F238E27FC236}">
                  <a16:creationId xmlns:a16="http://schemas.microsoft.com/office/drawing/2014/main" id="{801F2E4F-4F3C-AB41-94BF-0495EA9CCCA8}"/>
                </a:ext>
              </a:extLst>
            </p:cNvPr>
            <p:cNvSpPr/>
            <p:nvPr/>
          </p:nvSpPr>
          <p:spPr>
            <a:xfrm>
              <a:off x="2577662" y="2088559"/>
              <a:ext cx="56192" cy="53042"/>
            </a:xfrm>
            <a:custGeom>
              <a:avLst/>
              <a:gdLst/>
              <a:ahLst/>
              <a:cxnLst/>
              <a:rect l="l" t="t" r="r" b="b"/>
              <a:pathLst>
                <a:path w="1784" h="1684" extrusionOk="0">
                  <a:moveTo>
                    <a:pt x="1783" y="0"/>
                  </a:moveTo>
                  <a:cubicBezTo>
                    <a:pt x="1121" y="387"/>
                    <a:pt x="504" y="984"/>
                    <a:pt x="1" y="1684"/>
                  </a:cubicBezTo>
                  <a:cubicBezTo>
                    <a:pt x="504" y="984"/>
                    <a:pt x="1121" y="387"/>
                    <a:pt x="1783" y="0"/>
                  </a:cubicBezTo>
                  <a:close/>
                  <a:moveTo>
                    <a:pt x="1783" y="0"/>
                  </a:moveTo>
                  <a:lnTo>
                    <a:pt x="178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5121;p35">
              <a:extLst>
                <a:ext uri="{FF2B5EF4-FFF2-40B4-BE49-F238E27FC236}">
                  <a16:creationId xmlns:a16="http://schemas.microsoft.com/office/drawing/2014/main" id="{9E3E6956-42F7-7647-B677-BE561B6B4C94}"/>
                </a:ext>
              </a:extLst>
            </p:cNvPr>
            <p:cNvSpPr/>
            <p:nvPr/>
          </p:nvSpPr>
          <p:spPr>
            <a:xfrm>
              <a:off x="2720124" y="2147710"/>
              <a:ext cx="16662" cy="72948"/>
            </a:xfrm>
            <a:custGeom>
              <a:avLst/>
              <a:gdLst/>
              <a:ahLst/>
              <a:cxnLst/>
              <a:rect l="l" t="t" r="r" b="b"/>
              <a:pathLst>
                <a:path w="529" h="2316" extrusionOk="0">
                  <a:moveTo>
                    <a:pt x="529" y="1"/>
                  </a:moveTo>
                  <a:lnTo>
                    <a:pt x="529" y="1"/>
                  </a:lnTo>
                  <a:cubicBezTo>
                    <a:pt x="529" y="745"/>
                    <a:pt x="332" y="1548"/>
                    <a:pt x="1" y="2316"/>
                  </a:cubicBezTo>
                  <a:cubicBezTo>
                    <a:pt x="335" y="1548"/>
                    <a:pt x="529" y="745"/>
                    <a:pt x="529" y="1"/>
                  </a:cubicBezTo>
                  <a:close/>
                </a:path>
              </a:pathLst>
            </a:custGeom>
            <a:solidFill>
              <a:srgbClr val="7D84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5122;p35">
              <a:extLst>
                <a:ext uri="{FF2B5EF4-FFF2-40B4-BE49-F238E27FC236}">
                  <a16:creationId xmlns:a16="http://schemas.microsoft.com/office/drawing/2014/main" id="{82B9E3B8-6DC5-9E46-A5C3-40648C39D0EB}"/>
                </a:ext>
              </a:extLst>
            </p:cNvPr>
            <p:cNvSpPr/>
            <p:nvPr/>
          </p:nvSpPr>
          <p:spPr>
            <a:xfrm>
              <a:off x="2568213" y="2075015"/>
              <a:ext cx="176071" cy="163346"/>
            </a:xfrm>
            <a:custGeom>
              <a:avLst/>
              <a:gdLst/>
              <a:ahLst/>
              <a:cxnLst/>
              <a:rect l="l" t="t" r="r" b="b"/>
              <a:pathLst>
                <a:path w="5590" h="5186" extrusionOk="0">
                  <a:moveTo>
                    <a:pt x="3490" y="0"/>
                  </a:moveTo>
                  <a:cubicBezTo>
                    <a:pt x="3342" y="0"/>
                    <a:pt x="3186" y="17"/>
                    <a:pt x="3027" y="51"/>
                  </a:cubicBezTo>
                  <a:lnTo>
                    <a:pt x="3024" y="51"/>
                  </a:lnTo>
                  <a:cubicBezTo>
                    <a:pt x="2749" y="110"/>
                    <a:pt x="2462" y="220"/>
                    <a:pt x="2163" y="386"/>
                  </a:cubicBezTo>
                  <a:cubicBezTo>
                    <a:pt x="2138" y="400"/>
                    <a:pt x="2117" y="414"/>
                    <a:pt x="2093" y="427"/>
                  </a:cubicBezTo>
                  <a:cubicBezTo>
                    <a:pt x="2090" y="427"/>
                    <a:pt x="2087" y="430"/>
                    <a:pt x="2083" y="430"/>
                  </a:cubicBezTo>
                  <a:cubicBezTo>
                    <a:pt x="1421" y="817"/>
                    <a:pt x="804" y="1414"/>
                    <a:pt x="301" y="2114"/>
                  </a:cubicBezTo>
                  <a:cubicBezTo>
                    <a:pt x="193" y="2258"/>
                    <a:pt x="94" y="2407"/>
                    <a:pt x="0" y="2561"/>
                  </a:cubicBezTo>
                  <a:lnTo>
                    <a:pt x="4548" y="5185"/>
                  </a:lnTo>
                  <a:cubicBezTo>
                    <a:pt x="4649" y="5003"/>
                    <a:pt x="4741" y="4813"/>
                    <a:pt x="4824" y="4624"/>
                  </a:cubicBezTo>
                  <a:cubicBezTo>
                    <a:pt x="5155" y="3855"/>
                    <a:pt x="5352" y="3051"/>
                    <a:pt x="5352" y="2306"/>
                  </a:cubicBezTo>
                  <a:cubicBezTo>
                    <a:pt x="5352" y="2023"/>
                    <a:pt x="5317" y="1775"/>
                    <a:pt x="5262" y="1544"/>
                  </a:cubicBezTo>
                  <a:cubicBezTo>
                    <a:pt x="5258" y="1531"/>
                    <a:pt x="5255" y="1517"/>
                    <a:pt x="5252" y="1503"/>
                  </a:cubicBezTo>
                  <a:lnTo>
                    <a:pt x="5438" y="1196"/>
                  </a:lnTo>
                  <a:lnTo>
                    <a:pt x="5589" y="944"/>
                  </a:lnTo>
                  <a:lnTo>
                    <a:pt x="4314" y="207"/>
                  </a:lnTo>
                  <a:lnTo>
                    <a:pt x="4310" y="207"/>
                  </a:lnTo>
                  <a:lnTo>
                    <a:pt x="4300" y="200"/>
                  </a:lnTo>
                  <a:lnTo>
                    <a:pt x="4297" y="200"/>
                  </a:lnTo>
                  <a:lnTo>
                    <a:pt x="4297" y="203"/>
                  </a:lnTo>
                  <a:cubicBezTo>
                    <a:pt x="4062" y="69"/>
                    <a:pt x="3790" y="0"/>
                    <a:pt x="3490" y="0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5123;p35">
              <a:extLst>
                <a:ext uri="{FF2B5EF4-FFF2-40B4-BE49-F238E27FC236}">
                  <a16:creationId xmlns:a16="http://schemas.microsoft.com/office/drawing/2014/main" id="{554CAA9D-3767-A244-8EEB-1E3D5518B136}"/>
                </a:ext>
              </a:extLst>
            </p:cNvPr>
            <p:cNvSpPr/>
            <p:nvPr/>
          </p:nvSpPr>
          <p:spPr>
            <a:xfrm>
              <a:off x="2573536" y="2096811"/>
              <a:ext cx="197710" cy="255161"/>
            </a:xfrm>
            <a:custGeom>
              <a:avLst/>
              <a:gdLst/>
              <a:ahLst/>
              <a:cxnLst/>
              <a:rect l="l" t="t" r="r" b="b"/>
              <a:pathLst>
                <a:path w="6277" h="8101" extrusionOk="0">
                  <a:moveTo>
                    <a:pt x="4539" y="0"/>
                  </a:moveTo>
                  <a:cubicBezTo>
                    <a:pt x="4117" y="0"/>
                    <a:pt x="3641" y="138"/>
                    <a:pt x="3138" y="429"/>
                  </a:cubicBezTo>
                  <a:cubicBezTo>
                    <a:pt x="1404" y="1428"/>
                    <a:pt x="0" y="3863"/>
                    <a:pt x="0" y="5862"/>
                  </a:cubicBezTo>
                  <a:cubicBezTo>
                    <a:pt x="0" y="7281"/>
                    <a:pt x="706" y="8101"/>
                    <a:pt x="1736" y="8101"/>
                  </a:cubicBezTo>
                  <a:cubicBezTo>
                    <a:pt x="2158" y="8101"/>
                    <a:pt x="2634" y="7963"/>
                    <a:pt x="3138" y="7673"/>
                  </a:cubicBezTo>
                  <a:cubicBezTo>
                    <a:pt x="4869" y="6673"/>
                    <a:pt x="6276" y="4242"/>
                    <a:pt x="6276" y="2242"/>
                  </a:cubicBezTo>
                  <a:cubicBezTo>
                    <a:pt x="6276" y="821"/>
                    <a:pt x="5568" y="0"/>
                    <a:pt x="45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5124;p35">
              <a:extLst>
                <a:ext uri="{FF2B5EF4-FFF2-40B4-BE49-F238E27FC236}">
                  <a16:creationId xmlns:a16="http://schemas.microsoft.com/office/drawing/2014/main" id="{FBEF3E58-5933-844B-A396-5F41A4E48D34}"/>
                </a:ext>
              </a:extLst>
            </p:cNvPr>
            <p:cNvSpPr/>
            <p:nvPr/>
          </p:nvSpPr>
          <p:spPr>
            <a:xfrm>
              <a:off x="2642704" y="2155301"/>
              <a:ext cx="58365" cy="125203"/>
            </a:xfrm>
            <a:custGeom>
              <a:avLst/>
              <a:gdLst/>
              <a:ahLst/>
              <a:cxnLst/>
              <a:rect l="l" t="t" r="r" b="b"/>
              <a:pathLst>
                <a:path w="1853" h="3975" extrusionOk="0">
                  <a:moveTo>
                    <a:pt x="1690" y="1"/>
                  </a:moveTo>
                  <a:cubicBezTo>
                    <a:pt x="1681" y="1"/>
                    <a:pt x="1672" y="3"/>
                    <a:pt x="1663" y="9"/>
                  </a:cubicBezTo>
                  <a:lnTo>
                    <a:pt x="177" y="868"/>
                  </a:lnTo>
                  <a:cubicBezTo>
                    <a:pt x="156" y="878"/>
                    <a:pt x="135" y="902"/>
                    <a:pt x="118" y="940"/>
                  </a:cubicBezTo>
                  <a:cubicBezTo>
                    <a:pt x="101" y="975"/>
                    <a:pt x="94" y="1009"/>
                    <a:pt x="94" y="1043"/>
                  </a:cubicBezTo>
                  <a:lnTo>
                    <a:pt x="94" y="1551"/>
                  </a:lnTo>
                  <a:cubicBezTo>
                    <a:pt x="94" y="1585"/>
                    <a:pt x="101" y="1613"/>
                    <a:pt x="118" y="1626"/>
                  </a:cubicBezTo>
                  <a:cubicBezTo>
                    <a:pt x="127" y="1635"/>
                    <a:pt x="137" y="1640"/>
                    <a:pt x="148" y="1640"/>
                  </a:cubicBezTo>
                  <a:cubicBezTo>
                    <a:pt x="157" y="1640"/>
                    <a:pt x="167" y="1636"/>
                    <a:pt x="177" y="1630"/>
                  </a:cubicBezTo>
                  <a:lnTo>
                    <a:pt x="987" y="1164"/>
                  </a:lnTo>
                  <a:lnTo>
                    <a:pt x="987" y="1164"/>
                  </a:lnTo>
                  <a:lnTo>
                    <a:pt x="659" y="1864"/>
                  </a:lnTo>
                  <a:cubicBezTo>
                    <a:pt x="646" y="1895"/>
                    <a:pt x="629" y="1930"/>
                    <a:pt x="614" y="1968"/>
                  </a:cubicBezTo>
                  <a:cubicBezTo>
                    <a:pt x="600" y="2003"/>
                    <a:pt x="594" y="2040"/>
                    <a:pt x="594" y="2075"/>
                  </a:cubicBezTo>
                  <a:lnTo>
                    <a:pt x="594" y="2485"/>
                  </a:lnTo>
                  <a:cubicBezTo>
                    <a:pt x="594" y="2520"/>
                    <a:pt x="600" y="2547"/>
                    <a:pt x="618" y="2561"/>
                  </a:cubicBezTo>
                  <a:cubicBezTo>
                    <a:pt x="628" y="2571"/>
                    <a:pt x="639" y="2576"/>
                    <a:pt x="651" y="2576"/>
                  </a:cubicBezTo>
                  <a:cubicBezTo>
                    <a:pt x="659" y="2576"/>
                    <a:pt x="668" y="2574"/>
                    <a:pt x="677" y="2568"/>
                  </a:cubicBezTo>
                  <a:lnTo>
                    <a:pt x="936" y="2420"/>
                  </a:lnTo>
                  <a:cubicBezTo>
                    <a:pt x="1019" y="2370"/>
                    <a:pt x="1091" y="2348"/>
                    <a:pt x="1148" y="2348"/>
                  </a:cubicBezTo>
                  <a:cubicBezTo>
                    <a:pt x="1159" y="2348"/>
                    <a:pt x="1170" y="2349"/>
                    <a:pt x="1180" y="2350"/>
                  </a:cubicBezTo>
                  <a:cubicBezTo>
                    <a:pt x="1246" y="2364"/>
                    <a:pt x="1280" y="2426"/>
                    <a:pt x="1280" y="2540"/>
                  </a:cubicBezTo>
                  <a:cubicBezTo>
                    <a:pt x="1280" y="2650"/>
                    <a:pt x="1246" y="2751"/>
                    <a:pt x="1180" y="2840"/>
                  </a:cubicBezTo>
                  <a:cubicBezTo>
                    <a:pt x="1118" y="2929"/>
                    <a:pt x="1035" y="3002"/>
                    <a:pt x="936" y="3058"/>
                  </a:cubicBezTo>
                  <a:cubicBezTo>
                    <a:pt x="858" y="3102"/>
                    <a:pt x="796" y="3123"/>
                    <a:pt x="754" y="3123"/>
                  </a:cubicBezTo>
                  <a:cubicBezTo>
                    <a:pt x="751" y="3123"/>
                    <a:pt x="748" y="3123"/>
                    <a:pt x="745" y="3123"/>
                  </a:cubicBezTo>
                  <a:cubicBezTo>
                    <a:pt x="701" y="3120"/>
                    <a:pt x="662" y="3106"/>
                    <a:pt x="635" y="3088"/>
                  </a:cubicBezTo>
                  <a:cubicBezTo>
                    <a:pt x="608" y="3068"/>
                    <a:pt x="584" y="3050"/>
                    <a:pt x="559" y="3033"/>
                  </a:cubicBezTo>
                  <a:cubicBezTo>
                    <a:pt x="549" y="3026"/>
                    <a:pt x="539" y="3023"/>
                    <a:pt x="527" y="3023"/>
                  </a:cubicBezTo>
                  <a:cubicBezTo>
                    <a:pt x="508" y="3023"/>
                    <a:pt x="487" y="3030"/>
                    <a:pt x="460" y="3047"/>
                  </a:cubicBezTo>
                  <a:lnTo>
                    <a:pt x="70" y="3271"/>
                  </a:lnTo>
                  <a:cubicBezTo>
                    <a:pt x="49" y="3281"/>
                    <a:pt x="35" y="3302"/>
                    <a:pt x="21" y="3330"/>
                  </a:cubicBezTo>
                  <a:cubicBezTo>
                    <a:pt x="8" y="3357"/>
                    <a:pt x="0" y="3389"/>
                    <a:pt x="0" y="3416"/>
                  </a:cubicBezTo>
                  <a:cubicBezTo>
                    <a:pt x="0" y="3533"/>
                    <a:pt x="25" y="3637"/>
                    <a:pt x="67" y="3723"/>
                  </a:cubicBezTo>
                  <a:cubicBezTo>
                    <a:pt x="111" y="3812"/>
                    <a:pt x="170" y="3878"/>
                    <a:pt x="249" y="3922"/>
                  </a:cubicBezTo>
                  <a:cubicBezTo>
                    <a:pt x="312" y="3959"/>
                    <a:pt x="386" y="3974"/>
                    <a:pt x="470" y="3974"/>
                  </a:cubicBezTo>
                  <a:cubicBezTo>
                    <a:pt x="492" y="3974"/>
                    <a:pt x="515" y="3973"/>
                    <a:pt x="538" y="3971"/>
                  </a:cubicBezTo>
                  <a:cubicBezTo>
                    <a:pt x="653" y="3957"/>
                    <a:pt x="787" y="3909"/>
                    <a:pt x="936" y="3823"/>
                  </a:cubicBezTo>
                  <a:cubicBezTo>
                    <a:pt x="1225" y="3658"/>
                    <a:pt x="1449" y="3433"/>
                    <a:pt x="1611" y="3161"/>
                  </a:cubicBezTo>
                  <a:cubicBezTo>
                    <a:pt x="1773" y="2885"/>
                    <a:pt x="1852" y="2568"/>
                    <a:pt x="1852" y="2209"/>
                  </a:cubicBezTo>
                  <a:cubicBezTo>
                    <a:pt x="1852" y="1957"/>
                    <a:pt x="1804" y="1788"/>
                    <a:pt x="1701" y="1696"/>
                  </a:cubicBezTo>
                  <a:cubicBezTo>
                    <a:pt x="1624" y="1624"/>
                    <a:pt x="1529" y="1589"/>
                    <a:pt x="1416" y="1589"/>
                  </a:cubicBezTo>
                  <a:cubicBezTo>
                    <a:pt x="1382" y="1589"/>
                    <a:pt x="1346" y="1592"/>
                    <a:pt x="1308" y="1599"/>
                  </a:cubicBezTo>
                  <a:lnTo>
                    <a:pt x="1684" y="798"/>
                  </a:lnTo>
                  <a:cubicBezTo>
                    <a:pt x="1697" y="774"/>
                    <a:pt x="1708" y="744"/>
                    <a:pt x="1725" y="706"/>
                  </a:cubicBezTo>
                  <a:cubicBezTo>
                    <a:pt x="1738" y="668"/>
                    <a:pt x="1746" y="633"/>
                    <a:pt x="1746" y="596"/>
                  </a:cubicBezTo>
                  <a:lnTo>
                    <a:pt x="1746" y="92"/>
                  </a:lnTo>
                  <a:cubicBezTo>
                    <a:pt x="1746" y="54"/>
                    <a:pt x="1738" y="30"/>
                    <a:pt x="1722" y="12"/>
                  </a:cubicBezTo>
                  <a:cubicBezTo>
                    <a:pt x="1712" y="5"/>
                    <a:pt x="1701" y="1"/>
                    <a:pt x="1690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5125;p35">
              <a:extLst>
                <a:ext uri="{FF2B5EF4-FFF2-40B4-BE49-F238E27FC236}">
                  <a16:creationId xmlns:a16="http://schemas.microsoft.com/office/drawing/2014/main" id="{2BC70488-7742-6944-8E6F-AE25BD63E1DF}"/>
                </a:ext>
              </a:extLst>
            </p:cNvPr>
            <p:cNvSpPr/>
            <p:nvPr/>
          </p:nvSpPr>
          <p:spPr>
            <a:xfrm>
              <a:off x="1547480" y="1556350"/>
              <a:ext cx="1387181" cy="1555662"/>
            </a:xfrm>
            <a:custGeom>
              <a:avLst/>
              <a:gdLst/>
              <a:ahLst/>
              <a:cxnLst/>
              <a:rect l="l" t="t" r="r" b="b"/>
              <a:pathLst>
                <a:path w="44041" h="49390" extrusionOk="0">
                  <a:moveTo>
                    <a:pt x="34169" y="0"/>
                  </a:moveTo>
                  <a:cubicBezTo>
                    <a:pt x="32539" y="0"/>
                    <a:pt x="30698" y="532"/>
                    <a:pt x="28752" y="1654"/>
                  </a:cubicBezTo>
                  <a:cubicBezTo>
                    <a:pt x="22049" y="5519"/>
                    <a:pt x="16619" y="14932"/>
                    <a:pt x="16619" y="22674"/>
                  </a:cubicBezTo>
                  <a:cubicBezTo>
                    <a:pt x="16619" y="30418"/>
                    <a:pt x="11181" y="39834"/>
                    <a:pt x="4482" y="43703"/>
                  </a:cubicBezTo>
                  <a:cubicBezTo>
                    <a:pt x="2896" y="44616"/>
                    <a:pt x="1386" y="45141"/>
                    <a:pt x="0" y="45302"/>
                  </a:cubicBezTo>
                  <a:cubicBezTo>
                    <a:pt x="586" y="46720"/>
                    <a:pt x="1469" y="47796"/>
                    <a:pt x="2582" y="48485"/>
                  </a:cubicBezTo>
                  <a:lnTo>
                    <a:pt x="2699" y="48558"/>
                  </a:lnTo>
                  <a:cubicBezTo>
                    <a:pt x="3628" y="49105"/>
                    <a:pt x="4709" y="49390"/>
                    <a:pt x="5902" y="49390"/>
                  </a:cubicBezTo>
                  <a:cubicBezTo>
                    <a:pt x="7534" y="49390"/>
                    <a:pt x="9375" y="48857"/>
                    <a:pt x="11323" y="47734"/>
                  </a:cubicBezTo>
                  <a:cubicBezTo>
                    <a:pt x="18023" y="43865"/>
                    <a:pt x="23456" y="34448"/>
                    <a:pt x="23456" y="26704"/>
                  </a:cubicBezTo>
                  <a:cubicBezTo>
                    <a:pt x="23456" y="18963"/>
                    <a:pt x="28890" y="9550"/>
                    <a:pt x="35593" y="5684"/>
                  </a:cubicBezTo>
                  <a:cubicBezTo>
                    <a:pt x="37180" y="4771"/>
                    <a:pt x="38690" y="4247"/>
                    <a:pt x="40076" y="4085"/>
                  </a:cubicBezTo>
                  <a:cubicBezTo>
                    <a:pt x="40392" y="4048"/>
                    <a:pt x="40701" y="4030"/>
                    <a:pt x="41004" y="4030"/>
                  </a:cubicBezTo>
                  <a:cubicBezTo>
                    <a:pt x="42126" y="4030"/>
                    <a:pt x="43150" y="4280"/>
                    <a:pt x="44041" y="4761"/>
                  </a:cubicBezTo>
                  <a:lnTo>
                    <a:pt x="37507" y="910"/>
                  </a:lnTo>
                  <a:lnTo>
                    <a:pt x="37390" y="843"/>
                  </a:lnTo>
                  <a:cubicBezTo>
                    <a:pt x="36458" y="289"/>
                    <a:pt x="35371" y="0"/>
                    <a:pt x="3416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5126;p35">
              <a:extLst>
                <a:ext uri="{FF2B5EF4-FFF2-40B4-BE49-F238E27FC236}">
                  <a16:creationId xmlns:a16="http://schemas.microsoft.com/office/drawing/2014/main" id="{C1A1F73F-3AC0-CA43-9F41-F3CAD4D0EEFE}"/>
                </a:ext>
              </a:extLst>
            </p:cNvPr>
            <p:cNvSpPr/>
            <p:nvPr/>
          </p:nvSpPr>
          <p:spPr>
            <a:xfrm>
              <a:off x="1401931" y="2041344"/>
              <a:ext cx="841267" cy="1006786"/>
            </a:xfrm>
            <a:custGeom>
              <a:avLst/>
              <a:gdLst/>
              <a:ahLst/>
              <a:cxnLst/>
              <a:rect l="l" t="t" r="r" b="b"/>
              <a:pathLst>
                <a:path w="26709" h="31964" extrusionOk="0">
                  <a:moveTo>
                    <a:pt x="15482" y="9857"/>
                  </a:moveTo>
                  <a:cubicBezTo>
                    <a:pt x="15737" y="10423"/>
                    <a:pt x="15858" y="11095"/>
                    <a:pt x="15850" y="11827"/>
                  </a:cubicBezTo>
                  <a:cubicBezTo>
                    <a:pt x="16054" y="11709"/>
                    <a:pt x="16261" y="11603"/>
                    <a:pt x="16461" y="11517"/>
                  </a:cubicBezTo>
                  <a:cubicBezTo>
                    <a:pt x="16482" y="11724"/>
                    <a:pt x="16488" y="11944"/>
                    <a:pt x="16488" y="12175"/>
                  </a:cubicBezTo>
                  <a:cubicBezTo>
                    <a:pt x="16488" y="15274"/>
                    <a:pt x="14316" y="19036"/>
                    <a:pt x="11634" y="20585"/>
                  </a:cubicBezTo>
                  <a:cubicBezTo>
                    <a:pt x="11441" y="20698"/>
                    <a:pt x="11244" y="20798"/>
                    <a:pt x="11062" y="20884"/>
                  </a:cubicBezTo>
                  <a:cubicBezTo>
                    <a:pt x="11034" y="20657"/>
                    <a:pt x="11020" y="20422"/>
                    <a:pt x="11024" y="20181"/>
                  </a:cubicBezTo>
                  <a:lnTo>
                    <a:pt x="11024" y="20181"/>
                  </a:lnTo>
                  <a:cubicBezTo>
                    <a:pt x="10255" y="20630"/>
                    <a:pt x="9501" y="20857"/>
                    <a:pt x="8824" y="20857"/>
                  </a:cubicBezTo>
                  <a:cubicBezTo>
                    <a:pt x="7815" y="20857"/>
                    <a:pt x="6977" y="20353"/>
                    <a:pt x="6510" y="19326"/>
                  </a:cubicBezTo>
                  <a:lnTo>
                    <a:pt x="15482" y="9857"/>
                  </a:lnTo>
                  <a:close/>
                  <a:moveTo>
                    <a:pt x="16551" y="1"/>
                  </a:moveTo>
                  <a:cubicBezTo>
                    <a:pt x="16535" y="1"/>
                    <a:pt x="16519" y="2"/>
                    <a:pt x="16503" y="3"/>
                  </a:cubicBezTo>
                  <a:lnTo>
                    <a:pt x="14089" y="242"/>
                  </a:lnTo>
                  <a:cubicBezTo>
                    <a:pt x="13861" y="266"/>
                    <a:pt x="13627" y="431"/>
                    <a:pt x="13558" y="610"/>
                  </a:cubicBezTo>
                  <a:lnTo>
                    <a:pt x="12251" y="4124"/>
                  </a:lnTo>
                  <a:cubicBezTo>
                    <a:pt x="12179" y="4306"/>
                    <a:pt x="11945" y="4527"/>
                    <a:pt x="11720" y="4634"/>
                  </a:cubicBezTo>
                  <a:cubicBezTo>
                    <a:pt x="11465" y="4755"/>
                    <a:pt x="11210" y="4889"/>
                    <a:pt x="10952" y="5037"/>
                  </a:cubicBezTo>
                  <a:lnTo>
                    <a:pt x="8417" y="3572"/>
                  </a:lnTo>
                  <a:cubicBezTo>
                    <a:pt x="8385" y="3551"/>
                    <a:pt x="8348" y="3540"/>
                    <a:pt x="8307" y="3540"/>
                  </a:cubicBezTo>
                  <a:cubicBezTo>
                    <a:pt x="8218" y="3540"/>
                    <a:pt x="8114" y="3591"/>
                    <a:pt x="8024" y="3686"/>
                  </a:cubicBezTo>
                  <a:lnTo>
                    <a:pt x="5372" y="6489"/>
                  </a:lnTo>
                  <a:cubicBezTo>
                    <a:pt x="5210" y="6655"/>
                    <a:pt x="5121" y="6916"/>
                    <a:pt x="5166" y="7072"/>
                  </a:cubicBezTo>
                  <a:lnTo>
                    <a:pt x="5904" y="9572"/>
                  </a:lnTo>
                  <a:cubicBezTo>
                    <a:pt x="5948" y="9727"/>
                    <a:pt x="5886" y="9996"/>
                    <a:pt x="5769" y="10172"/>
                  </a:cubicBezTo>
                  <a:cubicBezTo>
                    <a:pt x="5317" y="10858"/>
                    <a:pt x="4906" y="11571"/>
                    <a:pt x="4548" y="12292"/>
                  </a:cubicBezTo>
                  <a:cubicBezTo>
                    <a:pt x="4459" y="12475"/>
                    <a:pt x="4203" y="12664"/>
                    <a:pt x="3972" y="12720"/>
                  </a:cubicBezTo>
                  <a:lnTo>
                    <a:pt x="1700" y="13268"/>
                  </a:lnTo>
                  <a:cubicBezTo>
                    <a:pt x="1472" y="13323"/>
                    <a:pt x="1241" y="13516"/>
                    <a:pt x="1187" y="13696"/>
                  </a:cubicBezTo>
                  <a:lnTo>
                    <a:pt x="45" y="17543"/>
                  </a:lnTo>
                  <a:cubicBezTo>
                    <a:pt x="11" y="17654"/>
                    <a:pt x="49" y="17760"/>
                    <a:pt x="132" y="17822"/>
                  </a:cubicBezTo>
                  <a:cubicBezTo>
                    <a:pt x="183" y="17860"/>
                    <a:pt x="2704" y="19312"/>
                    <a:pt x="2704" y="19312"/>
                  </a:cubicBezTo>
                  <a:cubicBezTo>
                    <a:pt x="2700" y="19664"/>
                    <a:pt x="2714" y="20009"/>
                    <a:pt x="2745" y="20343"/>
                  </a:cubicBezTo>
                  <a:cubicBezTo>
                    <a:pt x="2762" y="20509"/>
                    <a:pt x="2666" y="20781"/>
                    <a:pt x="2521" y="20957"/>
                  </a:cubicBezTo>
                  <a:lnTo>
                    <a:pt x="207" y="23757"/>
                  </a:lnTo>
                  <a:cubicBezTo>
                    <a:pt x="66" y="23933"/>
                    <a:pt x="0" y="24188"/>
                    <a:pt x="66" y="24333"/>
                  </a:cubicBezTo>
                  <a:lnTo>
                    <a:pt x="1166" y="26764"/>
                  </a:lnTo>
                  <a:cubicBezTo>
                    <a:pt x="1183" y="26798"/>
                    <a:pt x="1207" y="26826"/>
                    <a:pt x="1235" y="26842"/>
                  </a:cubicBezTo>
                  <a:cubicBezTo>
                    <a:pt x="1324" y="26895"/>
                    <a:pt x="5941" y="29567"/>
                    <a:pt x="6114" y="29667"/>
                  </a:cubicBezTo>
                  <a:lnTo>
                    <a:pt x="6117" y="29667"/>
                  </a:lnTo>
                  <a:lnTo>
                    <a:pt x="6117" y="29670"/>
                  </a:lnTo>
                  <a:lnTo>
                    <a:pt x="6124" y="29670"/>
                  </a:lnTo>
                  <a:cubicBezTo>
                    <a:pt x="6127" y="29667"/>
                    <a:pt x="6135" y="29656"/>
                    <a:pt x="6138" y="29649"/>
                  </a:cubicBezTo>
                  <a:cubicBezTo>
                    <a:pt x="6162" y="29663"/>
                    <a:pt x="6186" y="29673"/>
                    <a:pt x="6210" y="29691"/>
                  </a:cubicBezTo>
                  <a:lnTo>
                    <a:pt x="6214" y="29691"/>
                  </a:lnTo>
                  <a:cubicBezTo>
                    <a:pt x="7593" y="30491"/>
                    <a:pt x="9983" y="31874"/>
                    <a:pt x="10134" y="31960"/>
                  </a:cubicBezTo>
                  <a:cubicBezTo>
                    <a:pt x="10137" y="31963"/>
                    <a:pt x="10137" y="31963"/>
                    <a:pt x="10141" y="31963"/>
                  </a:cubicBezTo>
                  <a:cubicBezTo>
                    <a:pt x="10210" y="31785"/>
                    <a:pt x="12167" y="23666"/>
                    <a:pt x="12283" y="23666"/>
                  </a:cubicBezTo>
                  <a:cubicBezTo>
                    <a:pt x="12284" y="23666"/>
                    <a:pt x="12285" y="23666"/>
                    <a:pt x="12286" y="23667"/>
                  </a:cubicBezTo>
                  <a:lnTo>
                    <a:pt x="13523" y="25556"/>
                  </a:lnTo>
                  <a:cubicBezTo>
                    <a:pt x="13538" y="25574"/>
                    <a:pt x="13547" y="25588"/>
                    <a:pt x="13562" y="25598"/>
                  </a:cubicBezTo>
                  <a:lnTo>
                    <a:pt x="15920" y="26971"/>
                  </a:lnTo>
                  <a:lnTo>
                    <a:pt x="18468" y="28443"/>
                  </a:lnTo>
                  <a:lnTo>
                    <a:pt x="18465" y="28440"/>
                  </a:lnTo>
                  <a:lnTo>
                    <a:pt x="16623" y="22692"/>
                  </a:lnTo>
                  <a:lnTo>
                    <a:pt x="16623" y="22692"/>
                  </a:lnTo>
                  <a:cubicBezTo>
                    <a:pt x="16686" y="22713"/>
                    <a:pt x="16752" y="22724"/>
                    <a:pt x="16820" y="22724"/>
                  </a:cubicBezTo>
                  <a:cubicBezTo>
                    <a:pt x="18529" y="22724"/>
                    <a:pt x="21913" y="16234"/>
                    <a:pt x="20806" y="15485"/>
                  </a:cubicBezTo>
                  <a:lnTo>
                    <a:pt x="26708" y="14161"/>
                  </a:lnTo>
                  <a:cubicBezTo>
                    <a:pt x="26705" y="14161"/>
                    <a:pt x="26702" y="14157"/>
                    <a:pt x="26695" y="14154"/>
                  </a:cubicBezTo>
                  <a:cubicBezTo>
                    <a:pt x="26554" y="14075"/>
                    <a:pt x="25346" y="13374"/>
                    <a:pt x="24171" y="12696"/>
                  </a:cubicBezTo>
                  <a:cubicBezTo>
                    <a:pt x="23013" y="12023"/>
                    <a:pt x="21878" y="11368"/>
                    <a:pt x="21829" y="11340"/>
                  </a:cubicBezTo>
                  <a:cubicBezTo>
                    <a:pt x="21785" y="11310"/>
                    <a:pt x="21730" y="11296"/>
                    <a:pt x="21664" y="11292"/>
                  </a:cubicBezTo>
                  <a:lnTo>
                    <a:pt x="19592" y="11175"/>
                  </a:lnTo>
                  <a:cubicBezTo>
                    <a:pt x="19381" y="11161"/>
                    <a:pt x="19227" y="11013"/>
                    <a:pt x="19243" y="10837"/>
                  </a:cubicBezTo>
                  <a:cubicBezTo>
                    <a:pt x="19302" y="10144"/>
                    <a:pt x="19305" y="9472"/>
                    <a:pt x="19247" y="8840"/>
                  </a:cubicBezTo>
                  <a:cubicBezTo>
                    <a:pt x="19230" y="8672"/>
                    <a:pt x="19330" y="8399"/>
                    <a:pt x="19471" y="8227"/>
                  </a:cubicBezTo>
                  <a:lnTo>
                    <a:pt x="22788" y="7958"/>
                  </a:lnTo>
                  <a:cubicBezTo>
                    <a:pt x="22930" y="7785"/>
                    <a:pt x="25643" y="5169"/>
                    <a:pt x="25643" y="5169"/>
                  </a:cubicBezTo>
                  <a:cubicBezTo>
                    <a:pt x="25636" y="5165"/>
                    <a:pt x="25633" y="5165"/>
                    <a:pt x="25626" y="5161"/>
                  </a:cubicBezTo>
                  <a:cubicBezTo>
                    <a:pt x="25343" y="4996"/>
                    <a:pt x="20785" y="2355"/>
                    <a:pt x="20758" y="2338"/>
                  </a:cubicBezTo>
                  <a:cubicBezTo>
                    <a:pt x="20730" y="2324"/>
                    <a:pt x="20696" y="2320"/>
                    <a:pt x="20664" y="2320"/>
                  </a:cubicBezTo>
                  <a:cubicBezTo>
                    <a:pt x="19261" y="1510"/>
                    <a:pt x="16799" y="83"/>
                    <a:pt x="16744" y="48"/>
                  </a:cubicBezTo>
                  <a:cubicBezTo>
                    <a:pt x="16693" y="20"/>
                    <a:pt x="16627" y="1"/>
                    <a:pt x="1655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5127;p35">
              <a:extLst>
                <a:ext uri="{FF2B5EF4-FFF2-40B4-BE49-F238E27FC236}">
                  <a16:creationId xmlns:a16="http://schemas.microsoft.com/office/drawing/2014/main" id="{E63621AE-FEF1-8942-85BA-21025C64B14E}"/>
                </a:ext>
              </a:extLst>
            </p:cNvPr>
            <p:cNvSpPr/>
            <p:nvPr/>
          </p:nvSpPr>
          <p:spPr>
            <a:xfrm>
              <a:off x="1402907" y="2798726"/>
              <a:ext cx="191725" cy="177173"/>
            </a:xfrm>
            <a:custGeom>
              <a:avLst/>
              <a:gdLst/>
              <a:ahLst/>
              <a:cxnLst/>
              <a:rect l="l" t="t" r="r" b="b"/>
              <a:pathLst>
                <a:path w="6087" h="5625" extrusionOk="0">
                  <a:moveTo>
                    <a:pt x="31" y="0"/>
                  </a:moveTo>
                  <a:lnTo>
                    <a:pt x="31" y="0"/>
                  </a:lnTo>
                  <a:cubicBezTo>
                    <a:pt x="4" y="107"/>
                    <a:pt x="1" y="215"/>
                    <a:pt x="35" y="287"/>
                  </a:cubicBezTo>
                  <a:lnTo>
                    <a:pt x="1135" y="2718"/>
                  </a:lnTo>
                  <a:cubicBezTo>
                    <a:pt x="1152" y="2752"/>
                    <a:pt x="1176" y="2780"/>
                    <a:pt x="1207" y="2796"/>
                  </a:cubicBezTo>
                  <a:lnTo>
                    <a:pt x="1218" y="2804"/>
                  </a:lnTo>
                  <a:cubicBezTo>
                    <a:pt x="1452" y="2938"/>
                    <a:pt x="6086" y="5624"/>
                    <a:pt x="6086" y="5624"/>
                  </a:cubicBezTo>
                  <a:lnTo>
                    <a:pt x="5855" y="3362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5128;p35">
              <a:extLst>
                <a:ext uri="{FF2B5EF4-FFF2-40B4-BE49-F238E27FC236}">
                  <a16:creationId xmlns:a16="http://schemas.microsoft.com/office/drawing/2014/main" id="{EF598B8E-6F88-214C-A213-6197D9F1A161}"/>
                </a:ext>
              </a:extLst>
            </p:cNvPr>
            <p:cNvSpPr/>
            <p:nvPr/>
          </p:nvSpPr>
          <p:spPr>
            <a:xfrm>
              <a:off x="1402246" y="2468037"/>
              <a:ext cx="215632" cy="224294"/>
            </a:xfrm>
            <a:custGeom>
              <a:avLst/>
              <a:gdLst/>
              <a:ahLst/>
              <a:cxnLst/>
              <a:rect l="l" t="t" r="r" b="b"/>
              <a:pathLst>
                <a:path w="6846" h="7121" extrusionOk="0">
                  <a:moveTo>
                    <a:pt x="1260" y="0"/>
                  </a:moveTo>
                  <a:cubicBezTo>
                    <a:pt x="1221" y="48"/>
                    <a:pt x="1193" y="101"/>
                    <a:pt x="1177" y="149"/>
                  </a:cubicBezTo>
                  <a:lnTo>
                    <a:pt x="35" y="3996"/>
                  </a:lnTo>
                  <a:cubicBezTo>
                    <a:pt x="1" y="4107"/>
                    <a:pt x="39" y="4210"/>
                    <a:pt x="122" y="4275"/>
                  </a:cubicBezTo>
                  <a:cubicBezTo>
                    <a:pt x="125" y="4280"/>
                    <a:pt x="138" y="4286"/>
                    <a:pt x="163" y="4300"/>
                  </a:cubicBezTo>
                  <a:lnTo>
                    <a:pt x="2680" y="5758"/>
                  </a:lnTo>
                  <a:cubicBezTo>
                    <a:pt x="2687" y="5762"/>
                    <a:pt x="2694" y="5765"/>
                    <a:pt x="2694" y="5765"/>
                  </a:cubicBezTo>
                  <a:lnTo>
                    <a:pt x="5031" y="7120"/>
                  </a:lnTo>
                  <a:lnTo>
                    <a:pt x="6845" y="3210"/>
                  </a:lnTo>
                  <a:lnTo>
                    <a:pt x="1260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5129;p35">
              <a:extLst>
                <a:ext uri="{FF2B5EF4-FFF2-40B4-BE49-F238E27FC236}">
                  <a16:creationId xmlns:a16="http://schemas.microsoft.com/office/drawing/2014/main" id="{6069B5A8-901B-CE4F-A325-DA19C2B3A1E4}"/>
                </a:ext>
              </a:extLst>
            </p:cNvPr>
            <p:cNvSpPr/>
            <p:nvPr/>
          </p:nvSpPr>
          <p:spPr>
            <a:xfrm>
              <a:off x="1565150" y="2152876"/>
              <a:ext cx="255476" cy="191599"/>
            </a:xfrm>
            <a:custGeom>
              <a:avLst/>
              <a:gdLst/>
              <a:ahLst/>
              <a:cxnLst/>
              <a:rect l="l" t="t" r="r" b="b"/>
              <a:pathLst>
                <a:path w="8111" h="6083" extrusionOk="0">
                  <a:moveTo>
                    <a:pt x="3123" y="1"/>
                  </a:moveTo>
                  <a:cubicBezTo>
                    <a:pt x="3035" y="1"/>
                    <a:pt x="2932" y="50"/>
                    <a:pt x="2842" y="145"/>
                  </a:cubicBezTo>
                  <a:lnTo>
                    <a:pt x="187" y="2948"/>
                  </a:lnTo>
                  <a:cubicBezTo>
                    <a:pt x="101" y="3041"/>
                    <a:pt x="35" y="3162"/>
                    <a:pt x="1" y="3279"/>
                  </a:cubicBezTo>
                  <a:lnTo>
                    <a:pt x="4887" y="6082"/>
                  </a:lnTo>
                  <a:lnTo>
                    <a:pt x="8111" y="2852"/>
                  </a:lnTo>
                  <a:lnTo>
                    <a:pt x="3232" y="31"/>
                  </a:lnTo>
                  <a:cubicBezTo>
                    <a:pt x="3200" y="11"/>
                    <a:pt x="3163" y="1"/>
                    <a:pt x="312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5130;p35">
              <a:extLst>
                <a:ext uri="{FF2B5EF4-FFF2-40B4-BE49-F238E27FC236}">
                  <a16:creationId xmlns:a16="http://schemas.microsoft.com/office/drawing/2014/main" id="{95914E48-CC8B-DB4E-BE94-4F86B1C3CE5B}"/>
                </a:ext>
              </a:extLst>
            </p:cNvPr>
            <p:cNvSpPr/>
            <p:nvPr/>
          </p:nvSpPr>
          <p:spPr>
            <a:xfrm>
              <a:off x="1832972" y="2041344"/>
              <a:ext cx="251224" cy="129234"/>
            </a:xfrm>
            <a:custGeom>
              <a:avLst/>
              <a:gdLst/>
              <a:ahLst/>
              <a:cxnLst/>
              <a:rect l="l" t="t" r="r" b="b"/>
              <a:pathLst>
                <a:path w="7976" h="4103" extrusionOk="0">
                  <a:moveTo>
                    <a:pt x="2873" y="0"/>
                  </a:moveTo>
                  <a:cubicBezTo>
                    <a:pt x="2856" y="0"/>
                    <a:pt x="2839" y="1"/>
                    <a:pt x="2821" y="3"/>
                  </a:cubicBezTo>
                  <a:lnTo>
                    <a:pt x="404" y="242"/>
                  </a:lnTo>
                  <a:cubicBezTo>
                    <a:pt x="256" y="258"/>
                    <a:pt x="104" y="334"/>
                    <a:pt x="1" y="434"/>
                  </a:cubicBezTo>
                  <a:lnTo>
                    <a:pt x="6352" y="4103"/>
                  </a:lnTo>
                  <a:lnTo>
                    <a:pt x="7975" y="3165"/>
                  </a:lnTo>
                  <a:lnTo>
                    <a:pt x="7927" y="2869"/>
                  </a:lnTo>
                  <a:cubicBezTo>
                    <a:pt x="7927" y="2869"/>
                    <a:pt x="3138" y="100"/>
                    <a:pt x="3059" y="48"/>
                  </a:cubicBezTo>
                  <a:cubicBezTo>
                    <a:pt x="3009" y="17"/>
                    <a:pt x="2945" y="0"/>
                    <a:pt x="287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5131;p35">
              <a:extLst>
                <a:ext uri="{FF2B5EF4-FFF2-40B4-BE49-F238E27FC236}">
                  <a16:creationId xmlns:a16="http://schemas.microsoft.com/office/drawing/2014/main" id="{56BC91CF-2977-044C-AE36-2A5BEEE41C6C}"/>
                </a:ext>
              </a:extLst>
            </p:cNvPr>
            <p:cNvSpPr/>
            <p:nvPr/>
          </p:nvSpPr>
          <p:spPr>
            <a:xfrm>
              <a:off x="1555386" y="2130324"/>
              <a:ext cx="693008" cy="919192"/>
            </a:xfrm>
            <a:custGeom>
              <a:avLst/>
              <a:gdLst/>
              <a:ahLst/>
              <a:cxnLst/>
              <a:rect l="l" t="t" r="r" b="b"/>
              <a:pathLst>
                <a:path w="22002" h="29183" extrusionOk="0">
                  <a:moveTo>
                    <a:pt x="13170" y="8326"/>
                  </a:moveTo>
                  <a:cubicBezTo>
                    <a:pt x="13215" y="8326"/>
                    <a:pt x="13259" y="8327"/>
                    <a:pt x="13303" y="8329"/>
                  </a:cubicBezTo>
                  <a:lnTo>
                    <a:pt x="13324" y="8329"/>
                  </a:lnTo>
                  <a:cubicBezTo>
                    <a:pt x="13351" y="8329"/>
                    <a:pt x="13378" y="8332"/>
                    <a:pt x="13406" y="8336"/>
                  </a:cubicBezTo>
                  <a:cubicBezTo>
                    <a:pt x="13440" y="8336"/>
                    <a:pt x="13468" y="8340"/>
                    <a:pt x="13496" y="8347"/>
                  </a:cubicBezTo>
                  <a:cubicBezTo>
                    <a:pt x="13527" y="8347"/>
                    <a:pt x="13558" y="8350"/>
                    <a:pt x="13589" y="8356"/>
                  </a:cubicBezTo>
                  <a:cubicBezTo>
                    <a:pt x="14413" y="8477"/>
                    <a:pt x="15089" y="8974"/>
                    <a:pt x="15488" y="9857"/>
                  </a:cubicBezTo>
                  <a:cubicBezTo>
                    <a:pt x="16516" y="12126"/>
                    <a:pt x="15340" y="16084"/>
                    <a:pt x="12861" y="18697"/>
                  </a:cubicBezTo>
                  <a:cubicBezTo>
                    <a:pt x="11827" y="19790"/>
                    <a:pt x="10724" y="20476"/>
                    <a:pt x="9721" y="20735"/>
                  </a:cubicBezTo>
                  <a:cubicBezTo>
                    <a:pt x="9675" y="20749"/>
                    <a:pt x="9630" y="20759"/>
                    <a:pt x="9586" y="20769"/>
                  </a:cubicBezTo>
                  <a:cubicBezTo>
                    <a:pt x="9551" y="20780"/>
                    <a:pt x="9520" y="20783"/>
                    <a:pt x="9489" y="20790"/>
                  </a:cubicBezTo>
                  <a:cubicBezTo>
                    <a:pt x="9420" y="20804"/>
                    <a:pt x="9348" y="20818"/>
                    <a:pt x="9275" y="20825"/>
                  </a:cubicBezTo>
                  <a:cubicBezTo>
                    <a:pt x="9189" y="20839"/>
                    <a:pt x="9107" y="20845"/>
                    <a:pt x="9027" y="20849"/>
                  </a:cubicBezTo>
                  <a:cubicBezTo>
                    <a:pt x="8976" y="20852"/>
                    <a:pt x="8924" y="20856"/>
                    <a:pt x="8872" y="20856"/>
                  </a:cubicBezTo>
                  <a:lnTo>
                    <a:pt x="8800" y="20856"/>
                  </a:lnTo>
                  <a:cubicBezTo>
                    <a:pt x="7807" y="20845"/>
                    <a:pt x="6979" y="20342"/>
                    <a:pt x="6521" y="19325"/>
                  </a:cubicBezTo>
                  <a:cubicBezTo>
                    <a:pt x="6348" y="18945"/>
                    <a:pt x="6241" y="18518"/>
                    <a:pt x="6190" y="18059"/>
                  </a:cubicBezTo>
                  <a:cubicBezTo>
                    <a:pt x="6162" y="17832"/>
                    <a:pt x="6148" y="17597"/>
                    <a:pt x="6152" y="17356"/>
                  </a:cubicBezTo>
                  <a:cubicBezTo>
                    <a:pt x="6166" y="15163"/>
                    <a:pt x="7293" y="12449"/>
                    <a:pt x="9148" y="10487"/>
                  </a:cubicBezTo>
                  <a:cubicBezTo>
                    <a:pt x="9748" y="9853"/>
                    <a:pt x="10369" y="9357"/>
                    <a:pt x="10978" y="9002"/>
                  </a:cubicBezTo>
                  <a:cubicBezTo>
                    <a:pt x="11182" y="8884"/>
                    <a:pt x="11389" y="8778"/>
                    <a:pt x="11589" y="8692"/>
                  </a:cubicBezTo>
                  <a:cubicBezTo>
                    <a:pt x="12142" y="8448"/>
                    <a:pt x="12676" y="8326"/>
                    <a:pt x="13170" y="8326"/>
                  </a:cubicBezTo>
                  <a:close/>
                  <a:moveTo>
                    <a:pt x="16559" y="1"/>
                  </a:moveTo>
                  <a:cubicBezTo>
                    <a:pt x="16544" y="1"/>
                    <a:pt x="16528" y="1"/>
                    <a:pt x="16513" y="3"/>
                  </a:cubicBezTo>
                  <a:lnTo>
                    <a:pt x="14096" y="243"/>
                  </a:lnTo>
                  <a:cubicBezTo>
                    <a:pt x="13871" y="267"/>
                    <a:pt x="13634" y="430"/>
                    <a:pt x="13569" y="613"/>
                  </a:cubicBezTo>
                  <a:lnTo>
                    <a:pt x="12258" y="4126"/>
                  </a:lnTo>
                  <a:cubicBezTo>
                    <a:pt x="12192" y="4309"/>
                    <a:pt x="11951" y="4529"/>
                    <a:pt x="11731" y="4637"/>
                  </a:cubicBezTo>
                  <a:cubicBezTo>
                    <a:pt x="11234" y="4871"/>
                    <a:pt x="10738" y="5161"/>
                    <a:pt x="10234" y="5502"/>
                  </a:cubicBezTo>
                  <a:cubicBezTo>
                    <a:pt x="10128" y="5574"/>
                    <a:pt x="10015" y="5611"/>
                    <a:pt x="9919" y="5611"/>
                  </a:cubicBezTo>
                  <a:cubicBezTo>
                    <a:pt x="9831" y="5611"/>
                    <a:pt x="9758" y="5580"/>
                    <a:pt x="9716" y="5516"/>
                  </a:cubicBezTo>
                  <a:lnTo>
                    <a:pt x="8479" y="3626"/>
                  </a:lnTo>
                  <a:cubicBezTo>
                    <a:pt x="8441" y="3569"/>
                    <a:pt x="8384" y="3542"/>
                    <a:pt x="8318" y="3542"/>
                  </a:cubicBezTo>
                  <a:cubicBezTo>
                    <a:pt x="8229" y="3542"/>
                    <a:pt x="8124" y="3592"/>
                    <a:pt x="8031" y="3685"/>
                  </a:cubicBezTo>
                  <a:lnTo>
                    <a:pt x="5379" y="6491"/>
                  </a:lnTo>
                  <a:cubicBezTo>
                    <a:pt x="5221" y="6657"/>
                    <a:pt x="5128" y="6919"/>
                    <a:pt x="5173" y="7071"/>
                  </a:cubicBezTo>
                  <a:lnTo>
                    <a:pt x="5914" y="9574"/>
                  </a:lnTo>
                  <a:cubicBezTo>
                    <a:pt x="5959" y="9726"/>
                    <a:pt x="5897" y="9998"/>
                    <a:pt x="5779" y="10177"/>
                  </a:cubicBezTo>
                  <a:cubicBezTo>
                    <a:pt x="5324" y="10860"/>
                    <a:pt x="4917" y="11571"/>
                    <a:pt x="4559" y="12295"/>
                  </a:cubicBezTo>
                  <a:cubicBezTo>
                    <a:pt x="4466" y="12473"/>
                    <a:pt x="4210" y="12670"/>
                    <a:pt x="3983" y="12722"/>
                  </a:cubicBezTo>
                  <a:lnTo>
                    <a:pt x="1710" y="13270"/>
                  </a:lnTo>
                  <a:cubicBezTo>
                    <a:pt x="1479" y="13326"/>
                    <a:pt x="1252" y="13519"/>
                    <a:pt x="1197" y="13698"/>
                  </a:cubicBezTo>
                  <a:lnTo>
                    <a:pt x="55" y="17546"/>
                  </a:lnTo>
                  <a:cubicBezTo>
                    <a:pt x="1" y="17725"/>
                    <a:pt x="128" y="17880"/>
                    <a:pt x="335" y="17890"/>
                  </a:cubicBezTo>
                  <a:lnTo>
                    <a:pt x="2410" y="18008"/>
                  </a:lnTo>
                  <a:cubicBezTo>
                    <a:pt x="2621" y="18022"/>
                    <a:pt x="2773" y="18170"/>
                    <a:pt x="2759" y="18346"/>
                  </a:cubicBezTo>
                  <a:cubicBezTo>
                    <a:pt x="2697" y="19039"/>
                    <a:pt x="2697" y="19711"/>
                    <a:pt x="2755" y="20342"/>
                  </a:cubicBezTo>
                  <a:cubicBezTo>
                    <a:pt x="2773" y="20511"/>
                    <a:pt x="2673" y="20783"/>
                    <a:pt x="2531" y="20956"/>
                  </a:cubicBezTo>
                  <a:lnTo>
                    <a:pt x="217" y="23759"/>
                  </a:lnTo>
                  <a:cubicBezTo>
                    <a:pt x="73" y="23931"/>
                    <a:pt x="11" y="24190"/>
                    <a:pt x="76" y="24335"/>
                  </a:cubicBezTo>
                  <a:lnTo>
                    <a:pt x="1176" y="26762"/>
                  </a:lnTo>
                  <a:cubicBezTo>
                    <a:pt x="1190" y="26800"/>
                    <a:pt x="1214" y="26824"/>
                    <a:pt x="1242" y="26842"/>
                  </a:cubicBezTo>
                  <a:lnTo>
                    <a:pt x="1245" y="26842"/>
                  </a:lnTo>
                  <a:cubicBezTo>
                    <a:pt x="1245" y="26845"/>
                    <a:pt x="1248" y="26845"/>
                    <a:pt x="1252" y="26845"/>
                  </a:cubicBezTo>
                  <a:cubicBezTo>
                    <a:pt x="1280" y="26859"/>
                    <a:pt x="1307" y="26866"/>
                    <a:pt x="1338" y="26866"/>
                  </a:cubicBezTo>
                  <a:lnTo>
                    <a:pt x="1342" y="26866"/>
                  </a:lnTo>
                  <a:cubicBezTo>
                    <a:pt x="1421" y="26866"/>
                    <a:pt x="1517" y="26824"/>
                    <a:pt x="1611" y="26738"/>
                  </a:cubicBezTo>
                  <a:lnTo>
                    <a:pt x="4079" y="24480"/>
                  </a:lnTo>
                  <a:cubicBezTo>
                    <a:pt x="4189" y="24383"/>
                    <a:pt x="4321" y="24330"/>
                    <a:pt x="4437" y="24330"/>
                  </a:cubicBezTo>
                  <a:cubicBezTo>
                    <a:pt x="4507" y="24330"/>
                    <a:pt x="4571" y="24350"/>
                    <a:pt x="4621" y="24390"/>
                  </a:cubicBezTo>
                  <a:cubicBezTo>
                    <a:pt x="4942" y="24652"/>
                    <a:pt x="5297" y="24856"/>
                    <a:pt x="5676" y="25004"/>
                  </a:cubicBezTo>
                  <a:cubicBezTo>
                    <a:pt x="5848" y="25072"/>
                    <a:pt x="5965" y="25259"/>
                    <a:pt x="5924" y="25438"/>
                  </a:cubicBezTo>
                  <a:lnTo>
                    <a:pt x="5162" y="28896"/>
                  </a:lnTo>
                  <a:cubicBezTo>
                    <a:pt x="5141" y="29000"/>
                    <a:pt x="5183" y="29083"/>
                    <a:pt x="5262" y="29135"/>
                  </a:cubicBezTo>
                  <a:cubicBezTo>
                    <a:pt x="5265" y="29138"/>
                    <a:pt x="5265" y="29138"/>
                    <a:pt x="5269" y="29138"/>
                  </a:cubicBezTo>
                  <a:cubicBezTo>
                    <a:pt x="5316" y="29166"/>
                    <a:pt x="5377" y="29182"/>
                    <a:pt x="5445" y="29182"/>
                  </a:cubicBezTo>
                  <a:cubicBezTo>
                    <a:pt x="5462" y="29182"/>
                    <a:pt x="5479" y="29181"/>
                    <a:pt x="5496" y="29179"/>
                  </a:cubicBezTo>
                  <a:lnTo>
                    <a:pt x="7913" y="28941"/>
                  </a:lnTo>
                  <a:cubicBezTo>
                    <a:pt x="8138" y="28917"/>
                    <a:pt x="8376" y="28752"/>
                    <a:pt x="8441" y="28573"/>
                  </a:cubicBezTo>
                  <a:lnTo>
                    <a:pt x="9755" y="25059"/>
                  </a:lnTo>
                  <a:cubicBezTo>
                    <a:pt x="9820" y="24876"/>
                    <a:pt x="10058" y="24655"/>
                    <a:pt x="10283" y="24549"/>
                  </a:cubicBezTo>
                  <a:cubicBezTo>
                    <a:pt x="10534" y="24428"/>
                    <a:pt x="10792" y="24294"/>
                    <a:pt x="11048" y="24146"/>
                  </a:cubicBezTo>
                  <a:cubicBezTo>
                    <a:pt x="11289" y="24004"/>
                    <a:pt x="11534" y="23849"/>
                    <a:pt x="11779" y="23683"/>
                  </a:cubicBezTo>
                  <a:cubicBezTo>
                    <a:pt x="11883" y="23611"/>
                    <a:pt x="11996" y="23574"/>
                    <a:pt x="12092" y="23574"/>
                  </a:cubicBezTo>
                  <a:cubicBezTo>
                    <a:pt x="12180" y="23574"/>
                    <a:pt x="12253" y="23605"/>
                    <a:pt x="12293" y="23670"/>
                  </a:cubicBezTo>
                  <a:lnTo>
                    <a:pt x="13534" y="25559"/>
                  </a:lnTo>
                  <a:cubicBezTo>
                    <a:pt x="13548" y="25583"/>
                    <a:pt x="13569" y="25600"/>
                    <a:pt x="13593" y="25615"/>
                  </a:cubicBezTo>
                  <a:cubicBezTo>
                    <a:pt x="13622" y="25633"/>
                    <a:pt x="13657" y="25642"/>
                    <a:pt x="13694" y="25642"/>
                  </a:cubicBezTo>
                  <a:cubicBezTo>
                    <a:pt x="13782" y="25642"/>
                    <a:pt x="13885" y="25591"/>
                    <a:pt x="13975" y="25497"/>
                  </a:cubicBezTo>
                  <a:lnTo>
                    <a:pt x="16634" y="22693"/>
                  </a:lnTo>
                  <a:cubicBezTo>
                    <a:pt x="16788" y="22528"/>
                    <a:pt x="16882" y="22266"/>
                    <a:pt x="16837" y="22111"/>
                  </a:cubicBezTo>
                  <a:lnTo>
                    <a:pt x="16096" y="19611"/>
                  </a:lnTo>
                  <a:cubicBezTo>
                    <a:pt x="16051" y="19456"/>
                    <a:pt x="16117" y="19187"/>
                    <a:pt x="16233" y="19011"/>
                  </a:cubicBezTo>
                  <a:cubicBezTo>
                    <a:pt x="16688" y="18325"/>
                    <a:pt x="17092" y="17612"/>
                    <a:pt x="17451" y="16891"/>
                  </a:cubicBezTo>
                  <a:cubicBezTo>
                    <a:pt x="17544" y="16708"/>
                    <a:pt x="17799" y="16518"/>
                    <a:pt x="18030" y="16463"/>
                  </a:cubicBezTo>
                  <a:lnTo>
                    <a:pt x="20299" y="15915"/>
                  </a:lnTo>
                  <a:cubicBezTo>
                    <a:pt x="20530" y="15860"/>
                    <a:pt x="20761" y="15670"/>
                    <a:pt x="20813" y="15487"/>
                  </a:cubicBezTo>
                  <a:lnTo>
                    <a:pt x="21957" y="11639"/>
                  </a:lnTo>
                  <a:cubicBezTo>
                    <a:pt x="21992" y="11515"/>
                    <a:pt x="21943" y="11398"/>
                    <a:pt x="21836" y="11336"/>
                  </a:cubicBezTo>
                  <a:cubicBezTo>
                    <a:pt x="21833" y="11336"/>
                    <a:pt x="21830" y="11332"/>
                    <a:pt x="21823" y="11329"/>
                  </a:cubicBezTo>
                  <a:cubicBezTo>
                    <a:pt x="21782" y="11308"/>
                    <a:pt x="21730" y="11294"/>
                    <a:pt x="21674" y="11291"/>
                  </a:cubicBezTo>
                  <a:lnTo>
                    <a:pt x="19602" y="11174"/>
                  </a:lnTo>
                  <a:cubicBezTo>
                    <a:pt x="19392" y="11163"/>
                    <a:pt x="19237" y="11012"/>
                    <a:pt x="19250" y="10839"/>
                  </a:cubicBezTo>
                  <a:cubicBezTo>
                    <a:pt x="19282" y="10512"/>
                    <a:pt x="19299" y="10184"/>
                    <a:pt x="19299" y="9871"/>
                  </a:cubicBezTo>
                  <a:cubicBezTo>
                    <a:pt x="19302" y="9519"/>
                    <a:pt x="19288" y="9174"/>
                    <a:pt x="19254" y="8840"/>
                  </a:cubicBezTo>
                  <a:cubicBezTo>
                    <a:pt x="19240" y="8674"/>
                    <a:pt x="19336" y="8402"/>
                    <a:pt x="19481" y="8229"/>
                  </a:cubicBezTo>
                  <a:lnTo>
                    <a:pt x="21795" y="5426"/>
                  </a:lnTo>
                  <a:cubicBezTo>
                    <a:pt x="21940" y="5253"/>
                    <a:pt x="22002" y="4995"/>
                    <a:pt x="21936" y="4850"/>
                  </a:cubicBezTo>
                  <a:lnTo>
                    <a:pt x="20837" y="2419"/>
                  </a:lnTo>
                  <a:cubicBezTo>
                    <a:pt x="20823" y="2385"/>
                    <a:pt x="20799" y="2361"/>
                    <a:pt x="20771" y="2344"/>
                  </a:cubicBezTo>
                  <a:cubicBezTo>
                    <a:pt x="20764" y="2340"/>
                    <a:pt x="20761" y="2340"/>
                    <a:pt x="20754" y="2336"/>
                  </a:cubicBezTo>
                  <a:cubicBezTo>
                    <a:pt x="20730" y="2324"/>
                    <a:pt x="20702" y="2318"/>
                    <a:pt x="20672" y="2318"/>
                  </a:cubicBezTo>
                  <a:cubicBezTo>
                    <a:pt x="20592" y="2318"/>
                    <a:pt x="20495" y="2362"/>
                    <a:pt x="20402" y="2447"/>
                  </a:cubicBezTo>
                  <a:lnTo>
                    <a:pt x="17930" y="4702"/>
                  </a:lnTo>
                  <a:cubicBezTo>
                    <a:pt x="17822" y="4802"/>
                    <a:pt x="17692" y="4853"/>
                    <a:pt x="17577" y="4853"/>
                  </a:cubicBezTo>
                  <a:cubicBezTo>
                    <a:pt x="17505" y="4853"/>
                    <a:pt x="17439" y="4833"/>
                    <a:pt x="17388" y="4792"/>
                  </a:cubicBezTo>
                  <a:cubicBezTo>
                    <a:pt x="17068" y="4529"/>
                    <a:pt x="16716" y="4326"/>
                    <a:pt x="16333" y="4177"/>
                  </a:cubicBezTo>
                  <a:cubicBezTo>
                    <a:pt x="16165" y="4112"/>
                    <a:pt x="16047" y="3926"/>
                    <a:pt x="16085" y="3747"/>
                  </a:cubicBezTo>
                  <a:lnTo>
                    <a:pt x="16847" y="288"/>
                  </a:lnTo>
                  <a:cubicBezTo>
                    <a:pt x="16871" y="181"/>
                    <a:pt x="16827" y="95"/>
                    <a:pt x="16744" y="44"/>
                  </a:cubicBezTo>
                  <a:cubicBezTo>
                    <a:pt x="16693" y="15"/>
                    <a:pt x="16629" y="1"/>
                    <a:pt x="16559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5132;p35">
              <a:extLst>
                <a:ext uri="{FF2B5EF4-FFF2-40B4-BE49-F238E27FC236}">
                  <a16:creationId xmlns:a16="http://schemas.microsoft.com/office/drawing/2014/main" id="{4474B346-72CA-584F-A038-B91B071A8C56}"/>
                </a:ext>
              </a:extLst>
            </p:cNvPr>
            <p:cNvSpPr/>
            <p:nvPr/>
          </p:nvSpPr>
          <p:spPr>
            <a:xfrm>
              <a:off x="2055594" y="2114953"/>
              <a:ext cx="153960" cy="89201"/>
            </a:xfrm>
            <a:custGeom>
              <a:avLst/>
              <a:gdLst/>
              <a:ahLst/>
              <a:cxnLst/>
              <a:rect l="l" t="t" r="r" b="b"/>
              <a:pathLst>
                <a:path w="4888" h="2832" extrusionOk="0">
                  <a:moveTo>
                    <a:pt x="1" y="1"/>
                  </a:moveTo>
                  <a:lnTo>
                    <a:pt x="4887" y="2832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5133;p35">
              <a:extLst>
                <a:ext uri="{FF2B5EF4-FFF2-40B4-BE49-F238E27FC236}">
                  <a16:creationId xmlns:a16="http://schemas.microsoft.com/office/drawing/2014/main" id="{F2AED407-DF04-1F48-B383-6F81BDD704FC}"/>
                </a:ext>
              </a:extLst>
            </p:cNvPr>
            <p:cNvSpPr/>
            <p:nvPr/>
          </p:nvSpPr>
          <p:spPr>
            <a:xfrm>
              <a:off x="1770827" y="2446304"/>
              <a:ext cx="208891" cy="269493"/>
            </a:xfrm>
            <a:custGeom>
              <a:avLst/>
              <a:gdLst/>
              <a:ahLst/>
              <a:cxnLst/>
              <a:rect l="l" t="t" r="r" b="b"/>
              <a:pathLst>
                <a:path w="6632" h="8556" extrusionOk="0">
                  <a:moveTo>
                    <a:pt x="4537" y="0"/>
                  </a:moveTo>
                  <a:cubicBezTo>
                    <a:pt x="4115" y="0"/>
                    <a:pt x="3640" y="137"/>
                    <a:pt x="3136" y="428"/>
                  </a:cubicBezTo>
                  <a:cubicBezTo>
                    <a:pt x="1404" y="1428"/>
                    <a:pt x="1" y="3859"/>
                    <a:pt x="1" y="5859"/>
                  </a:cubicBezTo>
                  <a:cubicBezTo>
                    <a:pt x="1" y="6859"/>
                    <a:pt x="349" y="7559"/>
                    <a:pt x="915" y="7890"/>
                  </a:cubicBezTo>
                  <a:lnTo>
                    <a:pt x="919" y="7890"/>
                  </a:lnTo>
                  <a:lnTo>
                    <a:pt x="2080" y="8555"/>
                  </a:lnTo>
                  <a:lnTo>
                    <a:pt x="2359" y="8089"/>
                  </a:lnTo>
                  <a:cubicBezTo>
                    <a:pt x="2646" y="8024"/>
                    <a:pt x="2943" y="7920"/>
                    <a:pt x="3256" y="7742"/>
                  </a:cubicBezTo>
                  <a:cubicBezTo>
                    <a:pt x="4991" y="6738"/>
                    <a:pt x="6393" y="4307"/>
                    <a:pt x="6393" y="2307"/>
                  </a:cubicBezTo>
                  <a:cubicBezTo>
                    <a:pt x="6393" y="2011"/>
                    <a:pt x="6356" y="1749"/>
                    <a:pt x="6297" y="1504"/>
                  </a:cubicBezTo>
                  <a:lnTo>
                    <a:pt x="6632" y="945"/>
                  </a:lnTo>
                  <a:lnTo>
                    <a:pt x="5356" y="207"/>
                  </a:lnTo>
                  <a:lnTo>
                    <a:pt x="5343" y="200"/>
                  </a:lnTo>
                  <a:cubicBezTo>
                    <a:pt x="5106" y="69"/>
                    <a:pt x="4835" y="0"/>
                    <a:pt x="4537" y="0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5134;p35">
              <a:extLst>
                <a:ext uri="{FF2B5EF4-FFF2-40B4-BE49-F238E27FC236}">
                  <a16:creationId xmlns:a16="http://schemas.microsoft.com/office/drawing/2014/main" id="{2697825B-60A1-C340-BA36-333833015E5A}"/>
                </a:ext>
              </a:extLst>
            </p:cNvPr>
            <p:cNvSpPr/>
            <p:nvPr/>
          </p:nvSpPr>
          <p:spPr>
            <a:xfrm>
              <a:off x="1799647" y="2694785"/>
              <a:ext cx="53987" cy="21009"/>
            </a:xfrm>
            <a:custGeom>
              <a:avLst/>
              <a:gdLst/>
              <a:ahLst/>
              <a:cxnLst/>
              <a:rect l="l" t="t" r="r" b="b"/>
              <a:pathLst>
                <a:path w="1714" h="667" extrusionOk="0">
                  <a:moveTo>
                    <a:pt x="1713" y="128"/>
                  </a:moveTo>
                  <a:cubicBezTo>
                    <a:pt x="1621" y="156"/>
                    <a:pt x="1531" y="180"/>
                    <a:pt x="1444" y="200"/>
                  </a:cubicBezTo>
                  <a:lnTo>
                    <a:pt x="1165" y="666"/>
                  </a:lnTo>
                  <a:lnTo>
                    <a:pt x="1165" y="666"/>
                  </a:lnTo>
                  <a:lnTo>
                    <a:pt x="1444" y="200"/>
                  </a:lnTo>
                  <a:cubicBezTo>
                    <a:pt x="1531" y="180"/>
                    <a:pt x="1621" y="156"/>
                    <a:pt x="1713" y="128"/>
                  </a:cubicBezTo>
                  <a:close/>
                  <a:moveTo>
                    <a:pt x="0" y="1"/>
                  </a:moveTo>
                  <a:lnTo>
                    <a:pt x="0" y="1"/>
                  </a:lnTo>
                  <a:lnTo>
                    <a:pt x="4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D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5135;p35">
              <a:extLst>
                <a:ext uri="{FF2B5EF4-FFF2-40B4-BE49-F238E27FC236}">
                  <a16:creationId xmlns:a16="http://schemas.microsoft.com/office/drawing/2014/main" id="{1B2BCC2B-6A06-5C4D-9AB9-118561982ADD}"/>
                </a:ext>
              </a:extLst>
            </p:cNvPr>
            <p:cNvSpPr/>
            <p:nvPr/>
          </p:nvSpPr>
          <p:spPr>
            <a:xfrm>
              <a:off x="1770827" y="2527000"/>
              <a:ext cx="176229" cy="188796"/>
            </a:xfrm>
            <a:custGeom>
              <a:avLst/>
              <a:gdLst/>
              <a:ahLst/>
              <a:cxnLst/>
              <a:rect l="l" t="t" r="r" b="b"/>
              <a:pathLst>
                <a:path w="5595" h="5994" extrusionOk="0">
                  <a:moveTo>
                    <a:pt x="1043" y="0"/>
                  </a:moveTo>
                  <a:cubicBezTo>
                    <a:pt x="405" y="1031"/>
                    <a:pt x="1" y="2228"/>
                    <a:pt x="1" y="3297"/>
                  </a:cubicBezTo>
                  <a:cubicBezTo>
                    <a:pt x="1" y="4297"/>
                    <a:pt x="349" y="4997"/>
                    <a:pt x="915" y="5328"/>
                  </a:cubicBezTo>
                  <a:lnTo>
                    <a:pt x="919" y="5328"/>
                  </a:lnTo>
                  <a:lnTo>
                    <a:pt x="2080" y="5993"/>
                  </a:lnTo>
                  <a:lnTo>
                    <a:pt x="2359" y="5527"/>
                  </a:lnTo>
                  <a:cubicBezTo>
                    <a:pt x="2446" y="5507"/>
                    <a:pt x="2536" y="5483"/>
                    <a:pt x="2628" y="5455"/>
                  </a:cubicBezTo>
                  <a:cubicBezTo>
                    <a:pt x="2832" y="5390"/>
                    <a:pt x="3042" y="5304"/>
                    <a:pt x="3260" y="5176"/>
                  </a:cubicBezTo>
                  <a:cubicBezTo>
                    <a:pt x="4184" y="4642"/>
                    <a:pt x="5018" y="3697"/>
                    <a:pt x="5594" y="2624"/>
                  </a:cubicBezTo>
                  <a:lnTo>
                    <a:pt x="1043" y="0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5136;p35">
              <a:extLst>
                <a:ext uri="{FF2B5EF4-FFF2-40B4-BE49-F238E27FC236}">
                  <a16:creationId xmlns:a16="http://schemas.microsoft.com/office/drawing/2014/main" id="{7F4413AA-C4D8-4544-9FD3-820830F8714C}"/>
                </a:ext>
              </a:extLst>
            </p:cNvPr>
            <p:cNvSpPr/>
            <p:nvPr/>
          </p:nvSpPr>
          <p:spPr>
            <a:xfrm>
              <a:off x="1872627" y="2448131"/>
              <a:ext cx="25104" cy="9922"/>
            </a:xfrm>
            <a:custGeom>
              <a:avLst/>
              <a:gdLst/>
              <a:ahLst/>
              <a:cxnLst/>
              <a:rect l="l" t="t" r="r" b="b"/>
              <a:pathLst>
                <a:path w="797" h="315" extrusionOk="0">
                  <a:moveTo>
                    <a:pt x="796" y="1"/>
                  </a:moveTo>
                  <a:cubicBezTo>
                    <a:pt x="545" y="63"/>
                    <a:pt x="276" y="166"/>
                    <a:pt x="0" y="315"/>
                  </a:cubicBezTo>
                  <a:cubicBezTo>
                    <a:pt x="276" y="166"/>
                    <a:pt x="545" y="63"/>
                    <a:pt x="79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5137;p35">
              <a:extLst>
                <a:ext uri="{FF2B5EF4-FFF2-40B4-BE49-F238E27FC236}">
                  <a16:creationId xmlns:a16="http://schemas.microsoft.com/office/drawing/2014/main" id="{2F19C92F-C41A-5243-ABF8-4CB2792BA7E1}"/>
                </a:ext>
              </a:extLst>
            </p:cNvPr>
            <p:cNvSpPr/>
            <p:nvPr/>
          </p:nvSpPr>
          <p:spPr>
            <a:xfrm>
              <a:off x="1939086" y="2452603"/>
              <a:ext cx="40632" cy="31214"/>
            </a:xfrm>
            <a:custGeom>
              <a:avLst/>
              <a:gdLst/>
              <a:ahLst/>
              <a:cxnLst/>
              <a:rect l="l" t="t" r="r" b="b"/>
              <a:pathLst>
                <a:path w="1290" h="991" extrusionOk="0">
                  <a:moveTo>
                    <a:pt x="14" y="7"/>
                  </a:moveTo>
                  <a:lnTo>
                    <a:pt x="14" y="7"/>
                  </a:lnTo>
                  <a:lnTo>
                    <a:pt x="14" y="7"/>
                  </a:lnTo>
                  <a:lnTo>
                    <a:pt x="1290" y="745"/>
                  </a:lnTo>
                  <a:lnTo>
                    <a:pt x="1142" y="990"/>
                  </a:lnTo>
                  <a:lnTo>
                    <a:pt x="1290" y="745"/>
                  </a:lnTo>
                  <a:lnTo>
                    <a:pt x="14" y="7"/>
                  </a:lnTo>
                  <a:close/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7D84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5138;p35">
              <a:extLst>
                <a:ext uri="{FF2B5EF4-FFF2-40B4-BE49-F238E27FC236}">
                  <a16:creationId xmlns:a16="http://schemas.microsoft.com/office/drawing/2014/main" id="{8E713AB2-D70C-8946-B9EB-C3BA7713CCBF}"/>
                </a:ext>
              </a:extLst>
            </p:cNvPr>
            <p:cNvSpPr/>
            <p:nvPr/>
          </p:nvSpPr>
          <p:spPr>
            <a:xfrm>
              <a:off x="1812876" y="2459879"/>
              <a:ext cx="56381" cy="53262"/>
            </a:xfrm>
            <a:custGeom>
              <a:avLst/>
              <a:gdLst/>
              <a:ahLst/>
              <a:cxnLst/>
              <a:rect l="l" t="t" r="r" b="b"/>
              <a:pathLst>
                <a:path w="1790" h="1691" extrusionOk="0">
                  <a:moveTo>
                    <a:pt x="1790" y="0"/>
                  </a:moveTo>
                  <a:lnTo>
                    <a:pt x="1790" y="0"/>
                  </a:lnTo>
                  <a:cubicBezTo>
                    <a:pt x="1124" y="387"/>
                    <a:pt x="507" y="987"/>
                    <a:pt x="1" y="1690"/>
                  </a:cubicBezTo>
                  <a:cubicBezTo>
                    <a:pt x="507" y="987"/>
                    <a:pt x="1124" y="390"/>
                    <a:pt x="179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5139;p35">
              <a:extLst>
                <a:ext uri="{FF2B5EF4-FFF2-40B4-BE49-F238E27FC236}">
                  <a16:creationId xmlns:a16="http://schemas.microsoft.com/office/drawing/2014/main" id="{9330C3A4-C8DE-3F4F-8C18-9541B2207ECC}"/>
                </a:ext>
              </a:extLst>
            </p:cNvPr>
            <p:cNvSpPr/>
            <p:nvPr/>
          </p:nvSpPr>
          <p:spPr>
            <a:xfrm>
              <a:off x="1955685" y="2494841"/>
              <a:ext cx="16536" cy="96918"/>
            </a:xfrm>
            <a:custGeom>
              <a:avLst/>
              <a:gdLst/>
              <a:ahLst/>
              <a:cxnLst/>
              <a:rect l="l" t="t" r="r" b="b"/>
              <a:pathLst>
                <a:path w="525" h="3077" extrusionOk="0">
                  <a:moveTo>
                    <a:pt x="435" y="1"/>
                  </a:moveTo>
                  <a:cubicBezTo>
                    <a:pt x="491" y="232"/>
                    <a:pt x="524" y="483"/>
                    <a:pt x="524" y="766"/>
                  </a:cubicBezTo>
                  <a:cubicBezTo>
                    <a:pt x="524" y="1508"/>
                    <a:pt x="332" y="2311"/>
                    <a:pt x="1" y="3077"/>
                  </a:cubicBezTo>
                  <a:cubicBezTo>
                    <a:pt x="332" y="2311"/>
                    <a:pt x="524" y="1508"/>
                    <a:pt x="524" y="766"/>
                  </a:cubicBezTo>
                  <a:cubicBezTo>
                    <a:pt x="524" y="483"/>
                    <a:pt x="491" y="232"/>
                    <a:pt x="435" y="1"/>
                  </a:cubicBezTo>
                  <a:close/>
                </a:path>
              </a:pathLst>
            </a:custGeom>
            <a:solidFill>
              <a:srgbClr val="7D84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5140;p35">
              <a:extLst>
                <a:ext uri="{FF2B5EF4-FFF2-40B4-BE49-F238E27FC236}">
                  <a16:creationId xmlns:a16="http://schemas.microsoft.com/office/drawing/2014/main" id="{F9C6DC61-92E0-EC45-A7F5-7E4370142F2F}"/>
                </a:ext>
              </a:extLst>
            </p:cNvPr>
            <p:cNvSpPr/>
            <p:nvPr/>
          </p:nvSpPr>
          <p:spPr>
            <a:xfrm>
              <a:off x="1803648" y="2446304"/>
              <a:ext cx="176071" cy="163378"/>
            </a:xfrm>
            <a:custGeom>
              <a:avLst/>
              <a:gdLst/>
              <a:ahLst/>
              <a:cxnLst/>
              <a:rect l="l" t="t" r="r" b="b"/>
              <a:pathLst>
                <a:path w="5590" h="5187" extrusionOk="0">
                  <a:moveTo>
                    <a:pt x="3490" y="0"/>
                  </a:moveTo>
                  <a:cubicBezTo>
                    <a:pt x="3331" y="0"/>
                    <a:pt x="3163" y="21"/>
                    <a:pt x="2986" y="59"/>
                  </a:cubicBezTo>
                  <a:cubicBezTo>
                    <a:pt x="2735" y="121"/>
                    <a:pt x="2466" y="224"/>
                    <a:pt x="2190" y="373"/>
                  </a:cubicBezTo>
                  <a:cubicBezTo>
                    <a:pt x="2159" y="390"/>
                    <a:pt x="2128" y="407"/>
                    <a:pt x="2094" y="428"/>
                  </a:cubicBezTo>
                  <a:cubicBezTo>
                    <a:pt x="2090" y="428"/>
                    <a:pt x="2090" y="431"/>
                    <a:pt x="2087" y="431"/>
                  </a:cubicBezTo>
                  <a:lnTo>
                    <a:pt x="2083" y="431"/>
                  </a:lnTo>
                  <a:cubicBezTo>
                    <a:pt x="1417" y="821"/>
                    <a:pt x="800" y="1418"/>
                    <a:pt x="294" y="2121"/>
                  </a:cubicBezTo>
                  <a:cubicBezTo>
                    <a:pt x="194" y="2266"/>
                    <a:pt x="93" y="2411"/>
                    <a:pt x="1" y="2562"/>
                  </a:cubicBezTo>
                  <a:lnTo>
                    <a:pt x="4552" y="5186"/>
                  </a:lnTo>
                  <a:cubicBezTo>
                    <a:pt x="4652" y="5000"/>
                    <a:pt x="4745" y="4811"/>
                    <a:pt x="4828" y="4618"/>
                  </a:cubicBezTo>
                  <a:cubicBezTo>
                    <a:pt x="5159" y="3852"/>
                    <a:pt x="5351" y="3049"/>
                    <a:pt x="5351" y="2307"/>
                  </a:cubicBezTo>
                  <a:cubicBezTo>
                    <a:pt x="5351" y="2024"/>
                    <a:pt x="5318" y="1773"/>
                    <a:pt x="5262" y="1542"/>
                  </a:cubicBezTo>
                  <a:cubicBezTo>
                    <a:pt x="5259" y="1528"/>
                    <a:pt x="5259" y="1518"/>
                    <a:pt x="5255" y="1504"/>
                  </a:cubicBezTo>
                  <a:lnTo>
                    <a:pt x="5442" y="1190"/>
                  </a:lnTo>
                  <a:lnTo>
                    <a:pt x="5590" y="945"/>
                  </a:lnTo>
                  <a:lnTo>
                    <a:pt x="4314" y="207"/>
                  </a:lnTo>
                  <a:lnTo>
                    <a:pt x="4301" y="200"/>
                  </a:lnTo>
                  <a:lnTo>
                    <a:pt x="4301" y="204"/>
                  </a:lnTo>
                  <a:cubicBezTo>
                    <a:pt x="4062" y="70"/>
                    <a:pt x="3790" y="0"/>
                    <a:pt x="3490" y="0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5141;p35">
              <a:extLst>
                <a:ext uri="{FF2B5EF4-FFF2-40B4-BE49-F238E27FC236}">
                  <a16:creationId xmlns:a16="http://schemas.microsoft.com/office/drawing/2014/main" id="{308B2196-364F-924B-862E-08E47FE7FDD0}"/>
                </a:ext>
              </a:extLst>
            </p:cNvPr>
            <p:cNvSpPr/>
            <p:nvPr/>
          </p:nvSpPr>
          <p:spPr>
            <a:xfrm>
              <a:off x="1808971" y="2468100"/>
              <a:ext cx="197678" cy="255193"/>
            </a:xfrm>
            <a:custGeom>
              <a:avLst/>
              <a:gdLst/>
              <a:ahLst/>
              <a:cxnLst/>
              <a:rect l="l" t="t" r="r" b="b"/>
              <a:pathLst>
                <a:path w="6276" h="8102" extrusionOk="0">
                  <a:moveTo>
                    <a:pt x="4540" y="1"/>
                  </a:moveTo>
                  <a:cubicBezTo>
                    <a:pt x="4118" y="1"/>
                    <a:pt x="3642" y="139"/>
                    <a:pt x="3138" y="430"/>
                  </a:cubicBezTo>
                  <a:cubicBezTo>
                    <a:pt x="1407" y="1429"/>
                    <a:pt x="1" y="3864"/>
                    <a:pt x="1" y="5863"/>
                  </a:cubicBezTo>
                  <a:cubicBezTo>
                    <a:pt x="1" y="7282"/>
                    <a:pt x="708" y="8102"/>
                    <a:pt x="1738" y="8102"/>
                  </a:cubicBezTo>
                  <a:cubicBezTo>
                    <a:pt x="2160" y="8102"/>
                    <a:pt x="2635" y="7964"/>
                    <a:pt x="3138" y="7674"/>
                  </a:cubicBezTo>
                  <a:cubicBezTo>
                    <a:pt x="4872" y="6673"/>
                    <a:pt x="6276" y="4243"/>
                    <a:pt x="6276" y="2243"/>
                  </a:cubicBezTo>
                  <a:cubicBezTo>
                    <a:pt x="6276" y="822"/>
                    <a:pt x="5569" y="1"/>
                    <a:pt x="454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5142;p35">
              <a:extLst>
                <a:ext uri="{FF2B5EF4-FFF2-40B4-BE49-F238E27FC236}">
                  <a16:creationId xmlns:a16="http://schemas.microsoft.com/office/drawing/2014/main" id="{7B1DDB3E-037A-A94F-A8DF-9BC6FD29F000}"/>
                </a:ext>
              </a:extLst>
            </p:cNvPr>
            <p:cNvSpPr/>
            <p:nvPr/>
          </p:nvSpPr>
          <p:spPr>
            <a:xfrm>
              <a:off x="1879147" y="2532732"/>
              <a:ext cx="56916" cy="126021"/>
            </a:xfrm>
            <a:custGeom>
              <a:avLst/>
              <a:gdLst/>
              <a:ahLst/>
              <a:cxnLst/>
              <a:rect l="l" t="t" r="r" b="b"/>
              <a:pathLst>
                <a:path w="1807" h="4001" extrusionOk="0">
                  <a:moveTo>
                    <a:pt x="1270" y="1"/>
                  </a:moveTo>
                  <a:cubicBezTo>
                    <a:pt x="1166" y="1"/>
                    <a:pt x="1050" y="39"/>
                    <a:pt x="920" y="115"/>
                  </a:cubicBezTo>
                  <a:cubicBezTo>
                    <a:pt x="776" y="198"/>
                    <a:pt x="648" y="305"/>
                    <a:pt x="541" y="432"/>
                  </a:cubicBezTo>
                  <a:cubicBezTo>
                    <a:pt x="435" y="563"/>
                    <a:pt x="348" y="701"/>
                    <a:pt x="276" y="849"/>
                  </a:cubicBezTo>
                  <a:cubicBezTo>
                    <a:pt x="203" y="1001"/>
                    <a:pt x="152" y="1153"/>
                    <a:pt x="117" y="1304"/>
                  </a:cubicBezTo>
                  <a:cubicBezTo>
                    <a:pt x="79" y="1456"/>
                    <a:pt x="62" y="1601"/>
                    <a:pt x="58" y="1736"/>
                  </a:cubicBezTo>
                  <a:cubicBezTo>
                    <a:pt x="58" y="1763"/>
                    <a:pt x="66" y="1784"/>
                    <a:pt x="79" y="1798"/>
                  </a:cubicBezTo>
                  <a:cubicBezTo>
                    <a:pt x="86" y="1805"/>
                    <a:pt x="95" y="1809"/>
                    <a:pt x="104" y="1809"/>
                  </a:cubicBezTo>
                  <a:cubicBezTo>
                    <a:pt x="111" y="1809"/>
                    <a:pt x="120" y="1806"/>
                    <a:pt x="128" y="1801"/>
                  </a:cubicBezTo>
                  <a:lnTo>
                    <a:pt x="510" y="1580"/>
                  </a:lnTo>
                  <a:cubicBezTo>
                    <a:pt x="538" y="1563"/>
                    <a:pt x="565" y="1543"/>
                    <a:pt x="586" y="1515"/>
                  </a:cubicBezTo>
                  <a:cubicBezTo>
                    <a:pt x="607" y="1487"/>
                    <a:pt x="624" y="1449"/>
                    <a:pt x="634" y="1401"/>
                  </a:cubicBezTo>
                  <a:cubicBezTo>
                    <a:pt x="637" y="1377"/>
                    <a:pt x="645" y="1346"/>
                    <a:pt x="655" y="1298"/>
                  </a:cubicBezTo>
                  <a:cubicBezTo>
                    <a:pt x="666" y="1253"/>
                    <a:pt x="679" y="1208"/>
                    <a:pt x="696" y="1156"/>
                  </a:cubicBezTo>
                  <a:cubicBezTo>
                    <a:pt x="717" y="1108"/>
                    <a:pt x="745" y="1056"/>
                    <a:pt x="782" y="1005"/>
                  </a:cubicBezTo>
                  <a:cubicBezTo>
                    <a:pt x="817" y="953"/>
                    <a:pt x="865" y="911"/>
                    <a:pt x="924" y="881"/>
                  </a:cubicBezTo>
                  <a:cubicBezTo>
                    <a:pt x="970" y="854"/>
                    <a:pt x="1007" y="839"/>
                    <a:pt x="1037" y="839"/>
                  </a:cubicBezTo>
                  <a:cubicBezTo>
                    <a:pt x="1046" y="839"/>
                    <a:pt x="1054" y="840"/>
                    <a:pt x="1062" y="843"/>
                  </a:cubicBezTo>
                  <a:cubicBezTo>
                    <a:pt x="1097" y="849"/>
                    <a:pt x="1121" y="870"/>
                    <a:pt x="1141" y="897"/>
                  </a:cubicBezTo>
                  <a:cubicBezTo>
                    <a:pt x="1159" y="929"/>
                    <a:pt x="1172" y="959"/>
                    <a:pt x="1175" y="997"/>
                  </a:cubicBezTo>
                  <a:cubicBezTo>
                    <a:pt x="1183" y="1036"/>
                    <a:pt x="1183" y="1063"/>
                    <a:pt x="1183" y="1088"/>
                  </a:cubicBezTo>
                  <a:cubicBezTo>
                    <a:pt x="1183" y="1150"/>
                    <a:pt x="1175" y="1222"/>
                    <a:pt x="1155" y="1301"/>
                  </a:cubicBezTo>
                  <a:cubicBezTo>
                    <a:pt x="1138" y="1381"/>
                    <a:pt x="1093" y="1484"/>
                    <a:pt x="1021" y="1608"/>
                  </a:cubicBezTo>
                  <a:lnTo>
                    <a:pt x="90" y="3166"/>
                  </a:lnTo>
                  <a:cubicBezTo>
                    <a:pt x="58" y="3222"/>
                    <a:pt x="34" y="3276"/>
                    <a:pt x="21" y="3335"/>
                  </a:cubicBezTo>
                  <a:cubicBezTo>
                    <a:pt x="7" y="3394"/>
                    <a:pt x="0" y="3449"/>
                    <a:pt x="0" y="3501"/>
                  </a:cubicBezTo>
                  <a:lnTo>
                    <a:pt x="0" y="3911"/>
                  </a:lnTo>
                  <a:cubicBezTo>
                    <a:pt x="0" y="3946"/>
                    <a:pt x="10" y="3973"/>
                    <a:pt x="24" y="3987"/>
                  </a:cubicBezTo>
                  <a:cubicBezTo>
                    <a:pt x="33" y="3996"/>
                    <a:pt x="43" y="4001"/>
                    <a:pt x="54" y="4001"/>
                  </a:cubicBezTo>
                  <a:cubicBezTo>
                    <a:pt x="64" y="4001"/>
                    <a:pt x="75" y="3997"/>
                    <a:pt x="86" y="3991"/>
                  </a:cubicBezTo>
                  <a:lnTo>
                    <a:pt x="1724" y="3046"/>
                  </a:lnTo>
                  <a:cubicBezTo>
                    <a:pt x="1748" y="3032"/>
                    <a:pt x="1765" y="3008"/>
                    <a:pt x="1783" y="2974"/>
                  </a:cubicBezTo>
                  <a:cubicBezTo>
                    <a:pt x="1800" y="2939"/>
                    <a:pt x="1807" y="2904"/>
                    <a:pt x="1807" y="2867"/>
                  </a:cubicBezTo>
                  <a:lnTo>
                    <a:pt x="1807" y="2360"/>
                  </a:lnTo>
                  <a:cubicBezTo>
                    <a:pt x="1807" y="2325"/>
                    <a:pt x="1800" y="2301"/>
                    <a:pt x="1783" y="2283"/>
                  </a:cubicBezTo>
                  <a:cubicBezTo>
                    <a:pt x="1773" y="2276"/>
                    <a:pt x="1763" y="2272"/>
                    <a:pt x="1752" y="2272"/>
                  </a:cubicBezTo>
                  <a:cubicBezTo>
                    <a:pt x="1744" y="2272"/>
                    <a:pt x="1734" y="2274"/>
                    <a:pt x="1724" y="2280"/>
                  </a:cubicBezTo>
                  <a:lnTo>
                    <a:pt x="944" y="2732"/>
                  </a:lnTo>
                  <a:lnTo>
                    <a:pt x="944" y="2732"/>
                  </a:lnTo>
                  <a:lnTo>
                    <a:pt x="1379" y="1973"/>
                  </a:lnTo>
                  <a:cubicBezTo>
                    <a:pt x="1452" y="1853"/>
                    <a:pt x="1510" y="1739"/>
                    <a:pt x="1558" y="1632"/>
                  </a:cubicBezTo>
                  <a:cubicBezTo>
                    <a:pt x="1606" y="1522"/>
                    <a:pt x="1644" y="1419"/>
                    <a:pt x="1676" y="1322"/>
                  </a:cubicBezTo>
                  <a:cubicBezTo>
                    <a:pt x="1707" y="1222"/>
                    <a:pt x="1727" y="1125"/>
                    <a:pt x="1741" y="1032"/>
                  </a:cubicBezTo>
                  <a:cubicBezTo>
                    <a:pt x="1751" y="939"/>
                    <a:pt x="1759" y="846"/>
                    <a:pt x="1759" y="757"/>
                  </a:cubicBezTo>
                  <a:cubicBezTo>
                    <a:pt x="1759" y="608"/>
                    <a:pt x="1741" y="477"/>
                    <a:pt x="1703" y="364"/>
                  </a:cubicBezTo>
                  <a:cubicBezTo>
                    <a:pt x="1668" y="249"/>
                    <a:pt x="1614" y="160"/>
                    <a:pt x="1544" y="98"/>
                  </a:cubicBezTo>
                  <a:cubicBezTo>
                    <a:pt x="1472" y="36"/>
                    <a:pt x="1386" y="1"/>
                    <a:pt x="1283" y="1"/>
                  </a:cubicBezTo>
                  <a:cubicBezTo>
                    <a:pt x="1279" y="1"/>
                    <a:pt x="1274" y="1"/>
                    <a:pt x="1270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5143;p35">
              <a:extLst>
                <a:ext uri="{FF2B5EF4-FFF2-40B4-BE49-F238E27FC236}">
                  <a16:creationId xmlns:a16="http://schemas.microsoft.com/office/drawing/2014/main" id="{7D28C793-A65B-9F44-B418-BCF5073D7F6E}"/>
                </a:ext>
              </a:extLst>
            </p:cNvPr>
            <p:cNvSpPr/>
            <p:nvPr/>
          </p:nvSpPr>
          <p:spPr>
            <a:xfrm>
              <a:off x="1280824" y="2565804"/>
              <a:ext cx="347984" cy="517693"/>
            </a:xfrm>
            <a:custGeom>
              <a:avLst/>
              <a:gdLst/>
              <a:ahLst/>
              <a:cxnLst/>
              <a:rect l="l" t="t" r="r" b="b"/>
              <a:pathLst>
                <a:path w="11048" h="16436" extrusionOk="0">
                  <a:moveTo>
                    <a:pt x="943" y="0"/>
                  </a:moveTo>
                  <a:cubicBezTo>
                    <a:pt x="636" y="0"/>
                    <a:pt x="321" y="20"/>
                    <a:pt x="0" y="58"/>
                  </a:cubicBezTo>
                  <a:cubicBezTo>
                    <a:pt x="525" y="1320"/>
                    <a:pt x="811" y="2858"/>
                    <a:pt x="811" y="4640"/>
                  </a:cubicBezTo>
                  <a:cubicBezTo>
                    <a:pt x="811" y="8488"/>
                    <a:pt x="2152" y="11198"/>
                    <a:pt x="4328" y="12478"/>
                  </a:cubicBezTo>
                  <a:lnTo>
                    <a:pt x="11048" y="16436"/>
                  </a:lnTo>
                  <a:cubicBezTo>
                    <a:pt x="9935" y="15747"/>
                    <a:pt x="9052" y="14671"/>
                    <a:pt x="8466" y="13253"/>
                  </a:cubicBezTo>
                  <a:cubicBezTo>
                    <a:pt x="7938" y="11988"/>
                    <a:pt x="7648" y="10450"/>
                    <a:pt x="7648" y="8668"/>
                  </a:cubicBezTo>
                  <a:cubicBezTo>
                    <a:pt x="7648" y="4851"/>
                    <a:pt x="6328" y="2148"/>
                    <a:pt x="4184" y="861"/>
                  </a:cubicBezTo>
                  <a:lnTo>
                    <a:pt x="3966" y="734"/>
                  </a:lnTo>
                  <a:cubicBezTo>
                    <a:pt x="3076" y="253"/>
                    <a:pt x="2058" y="0"/>
                    <a:pt x="943" y="0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5144;p35">
              <a:extLst>
                <a:ext uri="{FF2B5EF4-FFF2-40B4-BE49-F238E27FC236}">
                  <a16:creationId xmlns:a16="http://schemas.microsoft.com/office/drawing/2014/main" id="{AC8E8D55-1E66-B045-8E43-55D461867E95}"/>
                </a:ext>
              </a:extLst>
            </p:cNvPr>
            <p:cNvSpPr/>
            <p:nvPr/>
          </p:nvSpPr>
          <p:spPr>
            <a:xfrm>
              <a:off x="1280824" y="2565773"/>
              <a:ext cx="347984" cy="517724"/>
            </a:xfrm>
            <a:custGeom>
              <a:avLst/>
              <a:gdLst/>
              <a:ahLst/>
              <a:cxnLst/>
              <a:rect l="l" t="t" r="r" b="b"/>
              <a:pathLst>
                <a:path w="11048" h="16437" extrusionOk="0">
                  <a:moveTo>
                    <a:pt x="939" y="1"/>
                  </a:moveTo>
                  <a:cubicBezTo>
                    <a:pt x="632" y="1"/>
                    <a:pt x="318" y="21"/>
                    <a:pt x="0" y="59"/>
                  </a:cubicBezTo>
                  <a:cubicBezTo>
                    <a:pt x="301" y="783"/>
                    <a:pt x="525" y="1600"/>
                    <a:pt x="659" y="2496"/>
                  </a:cubicBezTo>
                  <a:lnTo>
                    <a:pt x="2211" y="6093"/>
                  </a:lnTo>
                  <a:cubicBezTo>
                    <a:pt x="2252" y="6072"/>
                    <a:pt x="2294" y="6066"/>
                    <a:pt x="2328" y="6066"/>
                  </a:cubicBezTo>
                  <a:cubicBezTo>
                    <a:pt x="2370" y="6066"/>
                    <a:pt x="2404" y="6075"/>
                    <a:pt x="2435" y="6093"/>
                  </a:cubicBezTo>
                  <a:lnTo>
                    <a:pt x="2435" y="6100"/>
                  </a:lnTo>
                  <a:lnTo>
                    <a:pt x="2538" y="9621"/>
                  </a:lnTo>
                  <a:cubicBezTo>
                    <a:pt x="2538" y="9820"/>
                    <a:pt x="2408" y="10072"/>
                    <a:pt x="2246" y="10186"/>
                  </a:cubicBezTo>
                  <a:lnTo>
                    <a:pt x="2193" y="10348"/>
                  </a:lnTo>
                  <a:cubicBezTo>
                    <a:pt x="2759" y="11265"/>
                    <a:pt x="3480" y="11982"/>
                    <a:pt x="4328" y="12479"/>
                  </a:cubicBezTo>
                  <a:lnTo>
                    <a:pt x="11048" y="16437"/>
                  </a:lnTo>
                  <a:cubicBezTo>
                    <a:pt x="9935" y="15748"/>
                    <a:pt x="9052" y="14672"/>
                    <a:pt x="8466" y="13254"/>
                  </a:cubicBezTo>
                  <a:cubicBezTo>
                    <a:pt x="8027" y="12210"/>
                    <a:pt x="7755" y="10975"/>
                    <a:pt x="7676" y="9572"/>
                  </a:cubicBezTo>
                  <a:cubicBezTo>
                    <a:pt x="7659" y="9279"/>
                    <a:pt x="7648" y="8979"/>
                    <a:pt x="7648" y="8669"/>
                  </a:cubicBezTo>
                  <a:cubicBezTo>
                    <a:pt x="7648" y="6610"/>
                    <a:pt x="7266" y="4880"/>
                    <a:pt x="6576" y="3514"/>
                  </a:cubicBezTo>
                  <a:cubicBezTo>
                    <a:pt x="6324" y="3018"/>
                    <a:pt x="6031" y="2569"/>
                    <a:pt x="5704" y="2173"/>
                  </a:cubicBezTo>
                  <a:cubicBezTo>
                    <a:pt x="5259" y="1642"/>
                    <a:pt x="4749" y="1201"/>
                    <a:pt x="4184" y="862"/>
                  </a:cubicBezTo>
                  <a:lnTo>
                    <a:pt x="3966" y="735"/>
                  </a:lnTo>
                  <a:cubicBezTo>
                    <a:pt x="3956" y="731"/>
                    <a:pt x="3949" y="725"/>
                    <a:pt x="3942" y="721"/>
                  </a:cubicBezTo>
                  <a:cubicBezTo>
                    <a:pt x="3056" y="249"/>
                    <a:pt x="2045" y="1"/>
                    <a:pt x="9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5145;p35">
              <a:extLst>
                <a:ext uri="{FF2B5EF4-FFF2-40B4-BE49-F238E27FC236}">
                  <a16:creationId xmlns:a16="http://schemas.microsoft.com/office/drawing/2014/main" id="{B3F724CE-874F-9C48-A8E4-C06761C1790D}"/>
                </a:ext>
              </a:extLst>
            </p:cNvPr>
            <p:cNvSpPr/>
            <p:nvPr/>
          </p:nvSpPr>
          <p:spPr>
            <a:xfrm>
              <a:off x="1326432" y="2757559"/>
              <a:ext cx="164133" cy="114682"/>
            </a:xfrm>
            <a:custGeom>
              <a:avLst/>
              <a:gdLst/>
              <a:ahLst/>
              <a:cxnLst/>
              <a:rect l="l" t="t" r="r" b="b"/>
              <a:pathLst>
                <a:path w="5211" h="3641" extrusionOk="0">
                  <a:moveTo>
                    <a:pt x="987" y="1"/>
                  </a:moveTo>
                  <a:lnTo>
                    <a:pt x="1" y="2442"/>
                  </a:lnTo>
                  <a:cubicBezTo>
                    <a:pt x="145" y="2721"/>
                    <a:pt x="1897" y="3090"/>
                    <a:pt x="1997" y="3414"/>
                  </a:cubicBezTo>
                  <a:cubicBezTo>
                    <a:pt x="2041" y="3556"/>
                    <a:pt x="2157" y="3640"/>
                    <a:pt x="2288" y="3640"/>
                  </a:cubicBezTo>
                  <a:cubicBezTo>
                    <a:pt x="2331" y="3640"/>
                    <a:pt x="2376" y="3631"/>
                    <a:pt x="2421" y="3611"/>
                  </a:cubicBezTo>
                  <a:lnTo>
                    <a:pt x="4980" y="2459"/>
                  </a:lnTo>
                  <a:cubicBezTo>
                    <a:pt x="5033" y="2434"/>
                    <a:pt x="5083" y="2426"/>
                    <a:pt x="5128" y="2426"/>
                  </a:cubicBezTo>
                  <a:cubicBezTo>
                    <a:pt x="5158" y="2426"/>
                    <a:pt x="5186" y="2429"/>
                    <a:pt x="5211" y="2435"/>
                  </a:cubicBezTo>
                  <a:lnTo>
                    <a:pt x="987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5146;p35">
              <a:extLst>
                <a:ext uri="{FF2B5EF4-FFF2-40B4-BE49-F238E27FC236}">
                  <a16:creationId xmlns:a16="http://schemas.microsoft.com/office/drawing/2014/main" id="{36B85A16-1BBF-3A4D-BB45-0A9D2A3315B1}"/>
                </a:ext>
              </a:extLst>
            </p:cNvPr>
            <p:cNvSpPr/>
            <p:nvPr/>
          </p:nvSpPr>
          <p:spPr>
            <a:xfrm>
              <a:off x="652988" y="2569080"/>
              <a:ext cx="707812" cy="963729"/>
            </a:xfrm>
            <a:custGeom>
              <a:avLst/>
              <a:gdLst/>
              <a:ahLst/>
              <a:cxnLst/>
              <a:rect l="l" t="t" r="r" b="b"/>
              <a:pathLst>
                <a:path w="22472" h="30597" extrusionOk="0">
                  <a:moveTo>
                    <a:pt x="15097" y="8607"/>
                  </a:moveTo>
                  <a:cubicBezTo>
                    <a:pt x="15125" y="8607"/>
                    <a:pt x="15149" y="8615"/>
                    <a:pt x="15169" y="8633"/>
                  </a:cubicBezTo>
                  <a:cubicBezTo>
                    <a:pt x="15765" y="9167"/>
                    <a:pt x="16090" y="10157"/>
                    <a:pt x="16090" y="11543"/>
                  </a:cubicBezTo>
                  <a:cubicBezTo>
                    <a:pt x="16090" y="14635"/>
                    <a:pt x="13917" y="18401"/>
                    <a:pt x="11238" y="19949"/>
                  </a:cubicBezTo>
                  <a:cubicBezTo>
                    <a:pt x="10421" y="20419"/>
                    <a:pt x="9700" y="20646"/>
                    <a:pt x="9090" y="20646"/>
                  </a:cubicBezTo>
                  <a:cubicBezTo>
                    <a:pt x="8778" y="20646"/>
                    <a:pt x="8496" y="20586"/>
                    <a:pt x="8245" y="20470"/>
                  </a:cubicBezTo>
                  <a:cubicBezTo>
                    <a:pt x="7399" y="20074"/>
                    <a:pt x="14059" y="8607"/>
                    <a:pt x="15097" y="8607"/>
                  </a:cubicBezTo>
                  <a:close/>
                  <a:moveTo>
                    <a:pt x="18070" y="0"/>
                  </a:moveTo>
                  <a:cubicBezTo>
                    <a:pt x="17944" y="0"/>
                    <a:pt x="17821" y="61"/>
                    <a:pt x="17748" y="168"/>
                  </a:cubicBezTo>
                  <a:lnTo>
                    <a:pt x="15624" y="3364"/>
                  </a:lnTo>
                  <a:cubicBezTo>
                    <a:pt x="15517" y="3525"/>
                    <a:pt x="15279" y="3640"/>
                    <a:pt x="15081" y="3640"/>
                  </a:cubicBezTo>
                  <a:cubicBezTo>
                    <a:pt x="15076" y="3640"/>
                    <a:pt x="15071" y="3640"/>
                    <a:pt x="15065" y="3640"/>
                  </a:cubicBezTo>
                  <a:cubicBezTo>
                    <a:pt x="15023" y="3639"/>
                    <a:pt x="14980" y="3638"/>
                    <a:pt x="14936" y="3638"/>
                  </a:cubicBezTo>
                  <a:cubicBezTo>
                    <a:pt x="14738" y="3638"/>
                    <a:pt x="14534" y="3652"/>
                    <a:pt x="14324" y="3674"/>
                  </a:cubicBezTo>
                  <a:lnTo>
                    <a:pt x="14324" y="1340"/>
                  </a:lnTo>
                  <a:lnTo>
                    <a:pt x="12907" y="520"/>
                  </a:lnTo>
                  <a:cubicBezTo>
                    <a:pt x="12879" y="506"/>
                    <a:pt x="12849" y="499"/>
                    <a:pt x="12817" y="499"/>
                  </a:cubicBezTo>
                  <a:cubicBezTo>
                    <a:pt x="12773" y="499"/>
                    <a:pt x="12724" y="512"/>
                    <a:pt x="12672" y="540"/>
                  </a:cubicBezTo>
                  <a:lnTo>
                    <a:pt x="9800" y="2199"/>
                  </a:lnTo>
                  <a:cubicBezTo>
                    <a:pt x="9628" y="2299"/>
                    <a:pt x="9476" y="2540"/>
                    <a:pt x="9459" y="2736"/>
                  </a:cubicBezTo>
                  <a:lnTo>
                    <a:pt x="9169" y="5933"/>
                  </a:lnTo>
                  <a:cubicBezTo>
                    <a:pt x="9152" y="6129"/>
                    <a:pt x="9018" y="6395"/>
                    <a:pt x="8873" y="6529"/>
                  </a:cubicBezTo>
                  <a:cubicBezTo>
                    <a:pt x="8311" y="7046"/>
                    <a:pt x="7780" y="7612"/>
                    <a:pt x="7277" y="8219"/>
                  </a:cubicBezTo>
                  <a:cubicBezTo>
                    <a:pt x="7180" y="8333"/>
                    <a:pt x="7013" y="8405"/>
                    <a:pt x="6856" y="8405"/>
                  </a:cubicBezTo>
                  <a:cubicBezTo>
                    <a:pt x="6806" y="8405"/>
                    <a:pt x="6756" y="8397"/>
                    <a:pt x="6711" y="8381"/>
                  </a:cubicBezTo>
                  <a:lnTo>
                    <a:pt x="4866" y="7736"/>
                  </a:lnTo>
                  <a:cubicBezTo>
                    <a:pt x="4824" y="7722"/>
                    <a:pt x="4779" y="7715"/>
                    <a:pt x="4734" y="7715"/>
                  </a:cubicBezTo>
                  <a:cubicBezTo>
                    <a:pt x="4582" y="7715"/>
                    <a:pt x="4426" y="7796"/>
                    <a:pt x="4349" y="7929"/>
                  </a:cubicBezTo>
                  <a:lnTo>
                    <a:pt x="2235" y="11588"/>
                  </a:lnTo>
                  <a:cubicBezTo>
                    <a:pt x="2138" y="11757"/>
                    <a:pt x="2180" y="12001"/>
                    <a:pt x="2328" y="12132"/>
                  </a:cubicBezTo>
                  <a:lnTo>
                    <a:pt x="3808" y="13405"/>
                  </a:lnTo>
                  <a:cubicBezTo>
                    <a:pt x="3959" y="13536"/>
                    <a:pt x="4021" y="13791"/>
                    <a:pt x="3952" y="13973"/>
                  </a:cubicBezTo>
                  <a:cubicBezTo>
                    <a:pt x="3677" y="14715"/>
                    <a:pt x="3453" y="15460"/>
                    <a:pt x="3287" y="16201"/>
                  </a:cubicBezTo>
                  <a:cubicBezTo>
                    <a:pt x="3246" y="16394"/>
                    <a:pt x="3080" y="16646"/>
                    <a:pt x="2921" y="16760"/>
                  </a:cubicBezTo>
                  <a:lnTo>
                    <a:pt x="294" y="18608"/>
                  </a:lnTo>
                  <a:cubicBezTo>
                    <a:pt x="132" y="18722"/>
                    <a:pt x="1" y="18973"/>
                    <a:pt x="1" y="19174"/>
                  </a:cubicBezTo>
                  <a:lnTo>
                    <a:pt x="1" y="22490"/>
                  </a:lnTo>
                  <a:cubicBezTo>
                    <a:pt x="1" y="22590"/>
                    <a:pt x="42" y="22666"/>
                    <a:pt x="104" y="22704"/>
                  </a:cubicBezTo>
                  <a:lnTo>
                    <a:pt x="3429" y="24625"/>
                  </a:lnTo>
                  <a:lnTo>
                    <a:pt x="2218" y="27069"/>
                  </a:lnTo>
                  <a:cubicBezTo>
                    <a:pt x="2129" y="27249"/>
                    <a:pt x="2197" y="27473"/>
                    <a:pt x="2366" y="27569"/>
                  </a:cubicBezTo>
                  <a:lnTo>
                    <a:pt x="6890" y="30190"/>
                  </a:lnTo>
                  <a:cubicBezTo>
                    <a:pt x="6948" y="30224"/>
                    <a:pt x="7013" y="30240"/>
                    <a:pt x="7077" y="30240"/>
                  </a:cubicBezTo>
                  <a:cubicBezTo>
                    <a:pt x="7203" y="30240"/>
                    <a:pt x="7327" y="30178"/>
                    <a:pt x="7401" y="30069"/>
                  </a:cubicBezTo>
                  <a:lnTo>
                    <a:pt x="9455" y="27969"/>
                  </a:lnTo>
                  <a:cubicBezTo>
                    <a:pt x="9462" y="28065"/>
                    <a:pt x="9503" y="28132"/>
                    <a:pt x="9562" y="28166"/>
                  </a:cubicBezTo>
                  <a:lnTo>
                    <a:pt x="13776" y="30597"/>
                  </a:lnTo>
                  <a:lnTo>
                    <a:pt x="13889" y="27297"/>
                  </a:lnTo>
                  <a:cubicBezTo>
                    <a:pt x="13889" y="27297"/>
                    <a:pt x="13000" y="26149"/>
                    <a:pt x="13017" y="25952"/>
                  </a:cubicBezTo>
                  <a:lnTo>
                    <a:pt x="17606" y="20953"/>
                  </a:lnTo>
                  <a:cubicBezTo>
                    <a:pt x="17649" y="20968"/>
                    <a:pt x="17695" y="20975"/>
                    <a:pt x="17740" y="20975"/>
                  </a:cubicBezTo>
                  <a:cubicBezTo>
                    <a:pt x="17894" y="20975"/>
                    <a:pt x="18049" y="20893"/>
                    <a:pt x="18124" y="20759"/>
                  </a:cubicBezTo>
                  <a:lnTo>
                    <a:pt x="20237" y="17101"/>
                  </a:lnTo>
                  <a:cubicBezTo>
                    <a:pt x="20337" y="16929"/>
                    <a:pt x="20296" y="16687"/>
                    <a:pt x="20144" y="16556"/>
                  </a:cubicBezTo>
                  <a:lnTo>
                    <a:pt x="22179" y="10081"/>
                  </a:lnTo>
                  <a:cubicBezTo>
                    <a:pt x="22341" y="9967"/>
                    <a:pt x="22471" y="9715"/>
                    <a:pt x="22471" y="9516"/>
                  </a:cubicBezTo>
                  <a:lnTo>
                    <a:pt x="22368" y="5995"/>
                  </a:lnTo>
                  <a:lnTo>
                    <a:pt x="22368" y="5988"/>
                  </a:lnTo>
                  <a:cubicBezTo>
                    <a:pt x="22338" y="5970"/>
                    <a:pt x="22302" y="5961"/>
                    <a:pt x="22263" y="5961"/>
                  </a:cubicBezTo>
                  <a:cubicBezTo>
                    <a:pt x="22226" y="5961"/>
                    <a:pt x="22186" y="5969"/>
                    <a:pt x="22144" y="5988"/>
                  </a:cubicBezTo>
                  <a:lnTo>
                    <a:pt x="20258" y="1619"/>
                  </a:lnTo>
                  <a:cubicBezTo>
                    <a:pt x="20344" y="1440"/>
                    <a:pt x="20279" y="1216"/>
                    <a:pt x="20106" y="1120"/>
                  </a:cubicBezTo>
                  <a:lnTo>
                    <a:pt x="18258" y="50"/>
                  </a:lnTo>
                  <a:cubicBezTo>
                    <a:pt x="18199" y="16"/>
                    <a:pt x="18134" y="0"/>
                    <a:pt x="1807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5147;p35">
              <a:extLst>
                <a:ext uri="{FF2B5EF4-FFF2-40B4-BE49-F238E27FC236}">
                  <a16:creationId xmlns:a16="http://schemas.microsoft.com/office/drawing/2014/main" id="{31C8C085-97D7-5F45-A359-BC19C0C0EB5D}"/>
                </a:ext>
              </a:extLst>
            </p:cNvPr>
            <p:cNvSpPr/>
            <p:nvPr/>
          </p:nvSpPr>
          <p:spPr>
            <a:xfrm>
              <a:off x="1009349" y="2951992"/>
              <a:ext cx="208860" cy="269461"/>
            </a:xfrm>
            <a:custGeom>
              <a:avLst/>
              <a:gdLst/>
              <a:ahLst/>
              <a:cxnLst/>
              <a:rect l="l" t="t" r="r" b="b"/>
              <a:pathLst>
                <a:path w="6631" h="8555" extrusionOk="0">
                  <a:moveTo>
                    <a:pt x="4532" y="0"/>
                  </a:moveTo>
                  <a:cubicBezTo>
                    <a:pt x="4111" y="0"/>
                    <a:pt x="3637" y="137"/>
                    <a:pt x="3134" y="427"/>
                  </a:cubicBezTo>
                  <a:cubicBezTo>
                    <a:pt x="1403" y="1427"/>
                    <a:pt x="0" y="3858"/>
                    <a:pt x="0" y="5861"/>
                  </a:cubicBezTo>
                  <a:cubicBezTo>
                    <a:pt x="0" y="6858"/>
                    <a:pt x="348" y="7561"/>
                    <a:pt x="914" y="7889"/>
                  </a:cubicBezTo>
                  <a:lnTo>
                    <a:pt x="917" y="7892"/>
                  </a:lnTo>
                  <a:lnTo>
                    <a:pt x="2079" y="8554"/>
                  </a:lnTo>
                  <a:lnTo>
                    <a:pt x="2355" y="8088"/>
                  </a:lnTo>
                  <a:cubicBezTo>
                    <a:pt x="2645" y="8023"/>
                    <a:pt x="2941" y="7923"/>
                    <a:pt x="3255" y="7741"/>
                  </a:cubicBezTo>
                  <a:cubicBezTo>
                    <a:pt x="4989" y="6740"/>
                    <a:pt x="6393" y="4306"/>
                    <a:pt x="6393" y="2306"/>
                  </a:cubicBezTo>
                  <a:cubicBezTo>
                    <a:pt x="6393" y="2010"/>
                    <a:pt x="6355" y="1748"/>
                    <a:pt x="6296" y="1506"/>
                  </a:cubicBezTo>
                  <a:lnTo>
                    <a:pt x="6630" y="944"/>
                  </a:lnTo>
                  <a:lnTo>
                    <a:pt x="5355" y="206"/>
                  </a:lnTo>
                  <a:lnTo>
                    <a:pt x="5351" y="206"/>
                  </a:lnTo>
                  <a:lnTo>
                    <a:pt x="5341" y="199"/>
                  </a:lnTo>
                  <a:lnTo>
                    <a:pt x="5341" y="203"/>
                  </a:lnTo>
                  <a:cubicBezTo>
                    <a:pt x="5104" y="70"/>
                    <a:pt x="4832" y="0"/>
                    <a:pt x="4532" y="0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5148;p35">
              <a:extLst>
                <a:ext uri="{FF2B5EF4-FFF2-40B4-BE49-F238E27FC236}">
                  <a16:creationId xmlns:a16="http://schemas.microsoft.com/office/drawing/2014/main" id="{0F0FAB5C-4120-0B45-9F2E-A5A4C87ED3F3}"/>
                </a:ext>
              </a:extLst>
            </p:cNvPr>
            <p:cNvSpPr/>
            <p:nvPr/>
          </p:nvSpPr>
          <p:spPr>
            <a:xfrm>
              <a:off x="1074800" y="3204599"/>
              <a:ext cx="16883" cy="16851"/>
            </a:xfrm>
            <a:custGeom>
              <a:avLst/>
              <a:gdLst/>
              <a:ahLst/>
              <a:cxnLst/>
              <a:rect l="l" t="t" r="r" b="b"/>
              <a:pathLst>
                <a:path w="536" h="535" extrusionOk="0">
                  <a:moveTo>
                    <a:pt x="535" y="1"/>
                  </a:moveTo>
                  <a:cubicBezTo>
                    <a:pt x="450" y="28"/>
                    <a:pt x="362" y="52"/>
                    <a:pt x="277" y="68"/>
                  </a:cubicBezTo>
                  <a:lnTo>
                    <a:pt x="1" y="534"/>
                  </a:lnTo>
                  <a:lnTo>
                    <a:pt x="280" y="68"/>
                  </a:lnTo>
                  <a:cubicBezTo>
                    <a:pt x="362" y="52"/>
                    <a:pt x="450" y="28"/>
                    <a:pt x="535" y="1"/>
                  </a:cubicBezTo>
                  <a:close/>
                </a:path>
              </a:pathLst>
            </a:custGeom>
            <a:solidFill>
              <a:srgbClr val="222D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5149;p35">
              <a:extLst>
                <a:ext uri="{FF2B5EF4-FFF2-40B4-BE49-F238E27FC236}">
                  <a16:creationId xmlns:a16="http://schemas.microsoft.com/office/drawing/2014/main" id="{C89FF29F-E5A4-2D4C-9613-A5631A1CCB07}"/>
                </a:ext>
              </a:extLst>
            </p:cNvPr>
            <p:cNvSpPr/>
            <p:nvPr/>
          </p:nvSpPr>
          <p:spPr>
            <a:xfrm>
              <a:off x="1009349" y="3032656"/>
              <a:ext cx="176071" cy="188796"/>
            </a:xfrm>
            <a:custGeom>
              <a:avLst/>
              <a:gdLst/>
              <a:ahLst/>
              <a:cxnLst/>
              <a:rect l="l" t="t" r="r" b="b"/>
              <a:pathLst>
                <a:path w="5590" h="5994" extrusionOk="0">
                  <a:moveTo>
                    <a:pt x="1041" y="0"/>
                  </a:moveTo>
                  <a:cubicBezTo>
                    <a:pt x="400" y="1031"/>
                    <a:pt x="0" y="2228"/>
                    <a:pt x="0" y="3300"/>
                  </a:cubicBezTo>
                  <a:cubicBezTo>
                    <a:pt x="0" y="4297"/>
                    <a:pt x="348" y="5000"/>
                    <a:pt x="914" y="5328"/>
                  </a:cubicBezTo>
                  <a:lnTo>
                    <a:pt x="917" y="5328"/>
                  </a:lnTo>
                  <a:lnTo>
                    <a:pt x="917" y="5331"/>
                  </a:lnTo>
                  <a:lnTo>
                    <a:pt x="2079" y="5993"/>
                  </a:lnTo>
                  <a:lnTo>
                    <a:pt x="2355" y="5527"/>
                  </a:lnTo>
                  <a:cubicBezTo>
                    <a:pt x="2441" y="5511"/>
                    <a:pt x="2531" y="5486"/>
                    <a:pt x="2617" y="5459"/>
                  </a:cubicBezTo>
                  <a:cubicBezTo>
                    <a:pt x="2824" y="5393"/>
                    <a:pt x="3034" y="5307"/>
                    <a:pt x="3255" y="5180"/>
                  </a:cubicBezTo>
                  <a:cubicBezTo>
                    <a:pt x="4182" y="4645"/>
                    <a:pt x="5016" y="3697"/>
                    <a:pt x="5589" y="2628"/>
                  </a:cubicBezTo>
                  <a:lnTo>
                    <a:pt x="1041" y="0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5150;p35">
              <a:extLst>
                <a:ext uri="{FF2B5EF4-FFF2-40B4-BE49-F238E27FC236}">
                  <a16:creationId xmlns:a16="http://schemas.microsoft.com/office/drawing/2014/main" id="{EC76C0EA-8EC9-A540-953C-29A3DFF1E576}"/>
                </a:ext>
              </a:extLst>
            </p:cNvPr>
            <p:cNvSpPr/>
            <p:nvPr/>
          </p:nvSpPr>
          <p:spPr>
            <a:xfrm>
              <a:off x="1110550" y="2954039"/>
              <a:ext cx="25324" cy="10016"/>
            </a:xfrm>
            <a:custGeom>
              <a:avLst/>
              <a:gdLst/>
              <a:ahLst/>
              <a:cxnLst/>
              <a:rect l="l" t="t" r="r" b="b"/>
              <a:pathLst>
                <a:path w="804" h="318" extrusionOk="0">
                  <a:moveTo>
                    <a:pt x="804" y="0"/>
                  </a:moveTo>
                  <a:cubicBezTo>
                    <a:pt x="549" y="58"/>
                    <a:pt x="280" y="166"/>
                    <a:pt x="0" y="317"/>
                  </a:cubicBezTo>
                  <a:cubicBezTo>
                    <a:pt x="280" y="166"/>
                    <a:pt x="549" y="58"/>
                    <a:pt x="8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5151;p35">
              <a:extLst>
                <a:ext uri="{FF2B5EF4-FFF2-40B4-BE49-F238E27FC236}">
                  <a16:creationId xmlns:a16="http://schemas.microsoft.com/office/drawing/2014/main" id="{A1921BF2-6658-F344-A7B0-D6D38A06B65B}"/>
                </a:ext>
              </a:extLst>
            </p:cNvPr>
            <p:cNvSpPr/>
            <p:nvPr/>
          </p:nvSpPr>
          <p:spPr>
            <a:xfrm>
              <a:off x="1177544" y="2958260"/>
              <a:ext cx="40663" cy="31403"/>
            </a:xfrm>
            <a:custGeom>
              <a:avLst/>
              <a:gdLst/>
              <a:ahLst/>
              <a:cxnLst/>
              <a:rect l="l" t="t" r="r" b="b"/>
              <a:pathLst>
                <a:path w="1291" h="997" extrusionOk="0">
                  <a:moveTo>
                    <a:pt x="15" y="7"/>
                  </a:moveTo>
                  <a:lnTo>
                    <a:pt x="15" y="7"/>
                  </a:lnTo>
                  <a:lnTo>
                    <a:pt x="15" y="7"/>
                  </a:lnTo>
                  <a:lnTo>
                    <a:pt x="1290" y="745"/>
                  </a:lnTo>
                  <a:lnTo>
                    <a:pt x="1139" y="997"/>
                  </a:lnTo>
                  <a:lnTo>
                    <a:pt x="1290" y="745"/>
                  </a:lnTo>
                  <a:lnTo>
                    <a:pt x="15" y="7"/>
                  </a:lnTo>
                  <a:close/>
                  <a:moveTo>
                    <a:pt x="1" y="0"/>
                  </a:moveTo>
                  <a:lnTo>
                    <a:pt x="1" y="4"/>
                  </a:lnTo>
                  <a:lnTo>
                    <a:pt x="1" y="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7D84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5152;p35">
              <a:extLst>
                <a:ext uri="{FF2B5EF4-FFF2-40B4-BE49-F238E27FC236}">
                  <a16:creationId xmlns:a16="http://schemas.microsoft.com/office/drawing/2014/main" id="{1986AFA0-D815-1A4B-9180-94BBA73E7A3C}"/>
                </a:ext>
              </a:extLst>
            </p:cNvPr>
            <p:cNvSpPr/>
            <p:nvPr/>
          </p:nvSpPr>
          <p:spPr>
            <a:xfrm>
              <a:off x="1051240" y="2965630"/>
              <a:ext cx="56507" cy="53357"/>
            </a:xfrm>
            <a:custGeom>
              <a:avLst/>
              <a:gdLst/>
              <a:ahLst/>
              <a:cxnLst/>
              <a:rect l="l" t="t" r="r" b="b"/>
              <a:pathLst>
                <a:path w="1794" h="1694" extrusionOk="0">
                  <a:moveTo>
                    <a:pt x="1794" y="1"/>
                  </a:moveTo>
                  <a:cubicBezTo>
                    <a:pt x="1129" y="387"/>
                    <a:pt x="508" y="987"/>
                    <a:pt x="1" y="1694"/>
                  </a:cubicBezTo>
                  <a:cubicBezTo>
                    <a:pt x="508" y="987"/>
                    <a:pt x="1129" y="387"/>
                    <a:pt x="1794" y="1"/>
                  </a:cubicBezTo>
                  <a:close/>
                  <a:moveTo>
                    <a:pt x="1794" y="1"/>
                  </a:moveTo>
                  <a:lnTo>
                    <a:pt x="179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5153;p35">
              <a:extLst>
                <a:ext uri="{FF2B5EF4-FFF2-40B4-BE49-F238E27FC236}">
                  <a16:creationId xmlns:a16="http://schemas.microsoft.com/office/drawing/2014/main" id="{BCA6F645-EB80-4B4C-BA8C-029804DC55FE}"/>
                </a:ext>
              </a:extLst>
            </p:cNvPr>
            <p:cNvSpPr/>
            <p:nvPr/>
          </p:nvSpPr>
          <p:spPr>
            <a:xfrm>
              <a:off x="1194490" y="3025412"/>
              <a:ext cx="16221" cy="71121"/>
            </a:xfrm>
            <a:custGeom>
              <a:avLst/>
              <a:gdLst/>
              <a:ahLst/>
              <a:cxnLst/>
              <a:rect l="l" t="t" r="r" b="b"/>
              <a:pathLst>
                <a:path w="515" h="2258" extrusionOk="0">
                  <a:moveTo>
                    <a:pt x="515" y="0"/>
                  </a:moveTo>
                  <a:cubicBezTo>
                    <a:pt x="510" y="727"/>
                    <a:pt x="321" y="1508"/>
                    <a:pt x="1" y="2258"/>
                  </a:cubicBezTo>
                  <a:cubicBezTo>
                    <a:pt x="321" y="1511"/>
                    <a:pt x="510" y="727"/>
                    <a:pt x="515" y="0"/>
                  </a:cubicBezTo>
                  <a:close/>
                </a:path>
              </a:pathLst>
            </a:custGeom>
            <a:solidFill>
              <a:srgbClr val="7D84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5154;p35">
              <a:extLst>
                <a:ext uri="{FF2B5EF4-FFF2-40B4-BE49-F238E27FC236}">
                  <a16:creationId xmlns:a16="http://schemas.microsoft.com/office/drawing/2014/main" id="{C9DC2537-9BDC-004C-89AF-FB5CCBE6FE83}"/>
                </a:ext>
              </a:extLst>
            </p:cNvPr>
            <p:cNvSpPr/>
            <p:nvPr/>
          </p:nvSpPr>
          <p:spPr>
            <a:xfrm>
              <a:off x="1042137" y="2951960"/>
              <a:ext cx="176071" cy="163472"/>
            </a:xfrm>
            <a:custGeom>
              <a:avLst/>
              <a:gdLst/>
              <a:ahLst/>
              <a:cxnLst/>
              <a:rect l="l" t="t" r="r" b="b"/>
              <a:pathLst>
                <a:path w="5590" h="5190" extrusionOk="0">
                  <a:moveTo>
                    <a:pt x="3490" y="0"/>
                  </a:moveTo>
                  <a:cubicBezTo>
                    <a:pt x="3327" y="0"/>
                    <a:pt x="3155" y="21"/>
                    <a:pt x="2976" y="66"/>
                  </a:cubicBezTo>
                  <a:cubicBezTo>
                    <a:pt x="2721" y="124"/>
                    <a:pt x="2452" y="232"/>
                    <a:pt x="2172" y="383"/>
                  </a:cubicBezTo>
                  <a:cubicBezTo>
                    <a:pt x="2148" y="397"/>
                    <a:pt x="2121" y="411"/>
                    <a:pt x="2093" y="428"/>
                  </a:cubicBezTo>
                  <a:cubicBezTo>
                    <a:pt x="2090" y="428"/>
                    <a:pt x="2086" y="431"/>
                    <a:pt x="2083" y="435"/>
                  </a:cubicBezTo>
                  <a:cubicBezTo>
                    <a:pt x="1418" y="821"/>
                    <a:pt x="797" y="1421"/>
                    <a:pt x="290" y="2128"/>
                  </a:cubicBezTo>
                  <a:cubicBezTo>
                    <a:pt x="190" y="2269"/>
                    <a:pt x="94" y="2414"/>
                    <a:pt x="0" y="2562"/>
                  </a:cubicBezTo>
                  <a:lnTo>
                    <a:pt x="4548" y="5190"/>
                  </a:lnTo>
                  <a:cubicBezTo>
                    <a:pt x="4655" y="4993"/>
                    <a:pt x="4752" y="4793"/>
                    <a:pt x="4838" y="4590"/>
                  </a:cubicBezTo>
                  <a:cubicBezTo>
                    <a:pt x="5162" y="3835"/>
                    <a:pt x="5352" y="3041"/>
                    <a:pt x="5352" y="2307"/>
                  </a:cubicBezTo>
                  <a:cubicBezTo>
                    <a:pt x="5352" y="2024"/>
                    <a:pt x="5317" y="1776"/>
                    <a:pt x="5261" y="1542"/>
                  </a:cubicBezTo>
                  <a:cubicBezTo>
                    <a:pt x="5258" y="1531"/>
                    <a:pt x="5255" y="1518"/>
                    <a:pt x="5255" y="1507"/>
                  </a:cubicBezTo>
                  <a:lnTo>
                    <a:pt x="5438" y="1197"/>
                  </a:lnTo>
                  <a:lnTo>
                    <a:pt x="5589" y="945"/>
                  </a:lnTo>
                  <a:lnTo>
                    <a:pt x="4314" y="207"/>
                  </a:lnTo>
                  <a:lnTo>
                    <a:pt x="4310" y="207"/>
                  </a:lnTo>
                  <a:lnTo>
                    <a:pt x="4300" y="200"/>
                  </a:lnTo>
                  <a:lnTo>
                    <a:pt x="4300" y="204"/>
                  </a:lnTo>
                  <a:cubicBezTo>
                    <a:pt x="4062" y="70"/>
                    <a:pt x="3789" y="0"/>
                    <a:pt x="3490" y="0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5155;p35">
              <a:extLst>
                <a:ext uri="{FF2B5EF4-FFF2-40B4-BE49-F238E27FC236}">
                  <a16:creationId xmlns:a16="http://schemas.microsoft.com/office/drawing/2014/main" id="{476977D4-A244-D14A-B3C1-B210F3FC58F8}"/>
                </a:ext>
              </a:extLst>
            </p:cNvPr>
            <p:cNvSpPr/>
            <p:nvPr/>
          </p:nvSpPr>
          <p:spPr>
            <a:xfrm>
              <a:off x="1047429" y="2973882"/>
              <a:ext cx="197710" cy="255193"/>
            </a:xfrm>
            <a:custGeom>
              <a:avLst/>
              <a:gdLst/>
              <a:ahLst/>
              <a:cxnLst/>
              <a:rect l="l" t="t" r="r" b="b"/>
              <a:pathLst>
                <a:path w="6277" h="8102" extrusionOk="0">
                  <a:moveTo>
                    <a:pt x="4541" y="0"/>
                  </a:moveTo>
                  <a:cubicBezTo>
                    <a:pt x="4119" y="0"/>
                    <a:pt x="3643" y="138"/>
                    <a:pt x="3139" y="429"/>
                  </a:cubicBezTo>
                  <a:cubicBezTo>
                    <a:pt x="1408" y="1428"/>
                    <a:pt x="1" y="3860"/>
                    <a:pt x="1" y="5859"/>
                  </a:cubicBezTo>
                  <a:cubicBezTo>
                    <a:pt x="1" y="7280"/>
                    <a:pt x="709" y="8101"/>
                    <a:pt x="1738" y="8101"/>
                  </a:cubicBezTo>
                  <a:cubicBezTo>
                    <a:pt x="2160" y="8101"/>
                    <a:pt x="2636" y="7963"/>
                    <a:pt x="3139" y="7673"/>
                  </a:cubicBezTo>
                  <a:cubicBezTo>
                    <a:pt x="4870" y="6673"/>
                    <a:pt x="6277" y="4239"/>
                    <a:pt x="6277" y="2239"/>
                  </a:cubicBezTo>
                  <a:cubicBezTo>
                    <a:pt x="6277" y="820"/>
                    <a:pt x="5571" y="0"/>
                    <a:pt x="454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5156;p35">
              <a:extLst>
                <a:ext uri="{FF2B5EF4-FFF2-40B4-BE49-F238E27FC236}">
                  <a16:creationId xmlns:a16="http://schemas.microsoft.com/office/drawing/2014/main" id="{3A3178E3-8F2E-2F45-B60E-2A2953DC79D5}"/>
                </a:ext>
              </a:extLst>
            </p:cNvPr>
            <p:cNvSpPr/>
            <p:nvPr/>
          </p:nvSpPr>
          <p:spPr>
            <a:xfrm>
              <a:off x="1116755" y="3041727"/>
              <a:ext cx="41388" cy="113360"/>
            </a:xfrm>
            <a:custGeom>
              <a:avLst/>
              <a:gdLst/>
              <a:ahLst/>
              <a:cxnLst/>
              <a:rect l="l" t="t" r="r" b="b"/>
              <a:pathLst>
                <a:path w="1314" h="3599" extrusionOk="0">
                  <a:moveTo>
                    <a:pt x="1257" y="0"/>
                  </a:moveTo>
                  <a:cubicBezTo>
                    <a:pt x="1248" y="0"/>
                    <a:pt x="1238" y="3"/>
                    <a:pt x="1227" y="9"/>
                  </a:cubicBezTo>
                  <a:lnTo>
                    <a:pt x="852" y="226"/>
                  </a:lnTo>
                  <a:cubicBezTo>
                    <a:pt x="817" y="247"/>
                    <a:pt x="793" y="274"/>
                    <a:pt x="769" y="312"/>
                  </a:cubicBezTo>
                  <a:cubicBezTo>
                    <a:pt x="745" y="354"/>
                    <a:pt x="724" y="388"/>
                    <a:pt x="707" y="416"/>
                  </a:cubicBezTo>
                  <a:lnTo>
                    <a:pt x="42" y="1588"/>
                  </a:lnTo>
                  <a:cubicBezTo>
                    <a:pt x="21" y="1623"/>
                    <a:pt x="10" y="1657"/>
                    <a:pt x="7" y="1695"/>
                  </a:cubicBezTo>
                  <a:cubicBezTo>
                    <a:pt x="0" y="1733"/>
                    <a:pt x="7" y="1760"/>
                    <a:pt x="21" y="1781"/>
                  </a:cubicBezTo>
                  <a:lnTo>
                    <a:pt x="252" y="2109"/>
                  </a:lnTo>
                  <a:cubicBezTo>
                    <a:pt x="261" y="2123"/>
                    <a:pt x="272" y="2129"/>
                    <a:pt x="287" y="2129"/>
                  </a:cubicBezTo>
                  <a:cubicBezTo>
                    <a:pt x="293" y="2129"/>
                    <a:pt x="299" y="2128"/>
                    <a:pt x="306" y="2126"/>
                  </a:cubicBezTo>
                  <a:cubicBezTo>
                    <a:pt x="331" y="2119"/>
                    <a:pt x="352" y="2099"/>
                    <a:pt x="368" y="2064"/>
                  </a:cubicBezTo>
                  <a:lnTo>
                    <a:pt x="738" y="1419"/>
                  </a:lnTo>
                  <a:lnTo>
                    <a:pt x="738" y="3509"/>
                  </a:lnTo>
                  <a:cubicBezTo>
                    <a:pt x="738" y="3543"/>
                    <a:pt x="745" y="3571"/>
                    <a:pt x="762" y="3584"/>
                  </a:cubicBezTo>
                  <a:cubicBezTo>
                    <a:pt x="771" y="3594"/>
                    <a:pt x="782" y="3598"/>
                    <a:pt x="794" y="3598"/>
                  </a:cubicBezTo>
                  <a:cubicBezTo>
                    <a:pt x="802" y="3598"/>
                    <a:pt x="811" y="3596"/>
                    <a:pt x="820" y="3592"/>
                  </a:cubicBezTo>
                  <a:lnTo>
                    <a:pt x="1227" y="3353"/>
                  </a:lnTo>
                  <a:cubicBezTo>
                    <a:pt x="1251" y="3343"/>
                    <a:pt x="1272" y="3319"/>
                    <a:pt x="1286" y="3281"/>
                  </a:cubicBezTo>
                  <a:cubicBezTo>
                    <a:pt x="1304" y="3247"/>
                    <a:pt x="1313" y="3212"/>
                    <a:pt x="1313" y="3178"/>
                  </a:cubicBezTo>
                  <a:lnTo>
                    <a:pt x="1313" y="88"/>
                  </a:lnTo>
                  <a:cubicBezTo>
                    <a:pt x="1313" y="54"/>
                    <a:pt x="1304" y="30"/>
                    <a:pt x="1286" y="13"/>
                  </a:cubicBezTo>
                  <a:cubicBezTo>
                    <a:pt x="1278" y="5"/>
                    <a:pt x="1268" y="0"/>
                    <a:pt x="1257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5157;p35">
              <a:extLst>
                <a:ext uri="{FF2B5EF4-FFF2-40B4-BE49-F238E27FC236}">
                  <a16:creationId xmlns:a16="http://schemas.microsoft.com/office/drawing/2014/main" id="{3E9BD601-443D-EF42-8B7E-D5547FFBA65A}"/>
                </a:ext>
              </a:extLst>
            </p:cNvPr>
            <p:cNvSpPr/>
            <p:nvPr/>
          </p:nvSpPr>
          <p:spPr>
            <a:xfrm>
              <a:off x="1140189" y="2569049"/>
              <a:ext cx="242216" cy="205175"/>
            </a:xfrm>
            <a:custGeom>
              <a:avLst/>
              <a:gdLst/>
              <a:ahLst/>
              <a:cxnLst/>
              <a:rect l="l" t="t" r="r" b="b"/>
              <a:pathLst>
                <a:path w="7690" h="6514" extrusionOk="0">
                  <a:moveTo>
                    <a:pt x="2600" y="0"/>
                  </a:moveTo>
                  <a:cubicBezTo>
                    <a:pt x="2476" y="0"/>
                    <a:pt x="2353" y="61"/>
                    <a:pt x="2280" y="169"/>
                  </a:cubicBezTo>
                  <a:lnTo>
                    <a:pt x="156" y="3365"/>
                  </a:lnTo>
                  <a:cubicBezTo>
                    <a:pt x="118" y="3420"/>
                    <a:pt x="63" y="3472"/>
                    <a:pt x="1" y="3514"/>
                  </a:cubicBezTo>
                  <a:lnTo>
                    <a:pt x="3031" y="5265"/>
                  </a:lnTo>
                  <a:lnTo>
                    <a:pt x="5197" y="6513"/>
                  </a:lnTo>
                  <a:lnTo>
                    <a:pt x="7031" y="4396"/>
                  </a:lnTo>
                  <a:lnTo>
                    <a:pt x="7603" y="3241"/>
                  </a:lnTo>
                  <a:cubicBezTo>
                    <a:pt x="7689" y="3065"/>
                    <a:pt x="7621" y="2841"/>
                    <a:pt x="7452" y="2741"/>
                  </a:cubicBezTo>
                  <a:lnTo>
                    <a:pt x="4638" y="1121"/>
                  </a:lnTo>
                  <a:lnTo>
                    <a:pt x="2783" y="48"/>
                  </a:lnTo>
                  <a:cubicBezTo>
                    <a:pt x="2726" y="16"/>
                    <a:pt x="2662" y="0"/>
                    <a:pt x="260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5158;p35">
              <a:extLst>
                <a:ext uri="{FF2B5EF4-FFF2-40B4-BE49-F238E27FC236}">
                  <a16:creationId xmlns:a16="http://schemas.microsoft.com/office/drawing/2014/main" id="{5A5F759F-0B8B-FC48-95D8-E94B0E7DDE7E}"/>
                </a:ext>
              </a:extLst>
            </p:cNvPr>
            <p:cNvSpPr/>
            <p:nvPr/>
          </p:nvSpPr>
          <p:spPr>
            <a:xfrm>
              <a:off x="656579" y="3090422"/>
              <a:ext cx="248830" cy="151755"/>
            </a:xfrm>
            <a:custGeom>
              <a:avLst/>
              <a:gdLst/>
              <a:ahLst/>
              <a:cxnLst/>
              <a:rect l="l" t="t" r="r" b="b"/>
              <a:pathLst>
                <a:path w="7900" h="4818" extrusionOk="0">
                  <a:moveTo>
                    <a:pt x="3000" y="1"/>
                  </a:moveTo>
                  <a:cubicBezTo>
                    <a:pt x="2942" y="84"/>
                    <a:pt x="2873" y="160"/>
                    <a:pt x="2807" y="208"/>
                  </a:cubicBezTo>
                  <a:lnTo>
                    <a:pt x="180" y="2056"/>
                  </a:lnTo>
                  <a:cubicBezTo>
                    <a:pt x="111" y="2104"/>
                    <a:pt x="52" y="2180"/>
                    <a:pt x="0" y="2266"/>
                  </a:cubicBezTo>
                  <a:lnTo>
                    <a:pt x="4414" y="4818"/>
                  </a:lnTo>
                  <a:lnTo>
                    <a:pt x="7900" y="2835"/>
                  </a:lnTo>
                  <a:lnTo>
                    <a:pt x="3000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5159;p35">
              <a:extLst>
                <a:ext uri="{FF2B5EF4-FFF2-40B4-BE49-F238E27FC236}">
                  <a16:creationId xmlns:a16="http://schemas.microsoft.com/office/drawing/2014/main" id="{987EB24E-1D93-0540-BB4F-C21078F0D207}"/>
                </a:ext>
              </a:extLst>
            </p:cNvPr>
            <p:cNvSpPr/>
            <p:nvPr/>
          </p:nvSpPr>
          <p:spPr>
            <a:xfrm>
              <a:off x="721432" y="2812081"/>
              <a:ext cx="237208" cy="215191"/>
            </a:xfrm>
            <a:custGeom>
              <a:avLst/>
              <a:gdLst/>
              <a:ahLst/>
              <a:cxnLst/>
              <a:rect l="l" t="t" r="r" b="b"/>
              <a:pathLst>
                <a:path w="7531" h="6832" extrusionOk="0">
                  <a:moveTo>
                    <a:pt x="2521" y="1"/>
                  </a:moveTo>
                  <a:cubicBezTo>
                    <a:pt x="2383" y="14"/>
                    <a:pt x="2244" y="93"/>
                    <a:pt x="2176" y="214"/>
                  </a:cubicBezTo>
                  <a:lnTo>
                    <a:pt x="62" y="3873"/>
                  </a:lnTo>
                  <a:cubicBezTo>
                    <a:pt x="14" y="3955"/>
                    <a:pt x="0" y="4056"/>
                    <a:pt x="18" y="4152"/>
                  </a:cubicBezTo>
                  <a:lnTo>
                    <a:pt x="4641" y="6831"/>
                  </a:lnTo>
                  <a:lnTo>
                    <a:pt x="7531" y="2918"/>
                  </a:lnTo>
                  <a:lnTo>
                    <a:pt x="2521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5160;p35">
              <a:extLst>
                <a:ext uri="{FF2B5EF4-FFF2-40B4-BE49-F238E27FC236}">
                  <a16:creationId xmlns:a16="http://schemas.microsoft.com/office/drawing/2014/main" id="{60E1DFEF-FE6B-9148-9625-ED1E5AAE8803}"/>
                </a:ext>
              </a:extLst>
            </p:cNvPr>
            <p:cNvSpPr/>
            <p:nvPr/>
          </p:nvSpPr>
          <p:spPr>
            <a:xfrm>
              <a:off x="952307" y="2584766"/>
              <a:ext cx="240168" cy="157204"/>
            </a:xfrm>
            <a:custGeom>
              <a:avLst/>
              <a:gdLst/>
              <a:ahLst/>
              <a:cxnLst/>
              <a:rect l="l" t="t" r="r" b="b"/>
              <a:pathLst>
                <a:path w="7625" h="4991" extrusionOk="0">
                  <a:moveTo>
                    <a:pt x="3314" y="1"/>
                  </a:moveTo>
                  <a:cubicBezTo>
                    <a:pt x="3269" y="1"/>
                    <a:pt x="3221" y="15"/>
                    <a:pt x="3169" y="46"/>
                  </a:cubicBezTo>
                  <a:lnTo>
                    <a:pt x="297" y="1704"/>
                  </a:lnTo>
                  <a:cubicBezTo>
                    <a:pt x="177" y="1773"/>
                    <a:pt x="62" y="1914"/>
                    <a:pt x="0" y="2063"/>
                  </a:cubicBezTo>
                  <a:lnTo>
                    <a:pt x="5069" y="4990"/>
                  </a:lnTo>
                  <a:lnTo>
                    <a:pt x="7624" y="3511"/>
                  </a:lnTo>
                  <a:lnTo>
                    <a:pt x="7624" y="2459"/>
                  </a:lnTo>
                  <a:lnTo>
                    <a:pt x="6731" y="1946"/>
                  </a:lnTo>
                  <a:lnTo>
                    <a:pt x="4821" y="838"/>
                  </a:lnTo>
                  <a:lnTo>
                    <a:pt x="4787" y="818"/>
                  </a:lnTo>
                  <a:lnTo>
                    <a:pt x="3401" y="22"/>
                  </a:lnTo>
                  <a:cubicBezTo>
                    <a:pt x="3376" y="7"/>
                    <a:pt x="3345" y="1"/>
                    <a:pt x="331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5161;p35">
              <a:extLst>
                <a:ext uri="{FF2B5EF4-FFF2-40B4-BE49-F238E27FC236}">
                  <a16:creationId xmlns:a16="http://schemas.microsoft.com/office/drawing/2014/main" id="{F363972E-5200-F241-9C1C-5DCC7EBC05C2}"/>
                </a:ext>
              </a:extLst>
            </p:cNvPr>
            <p:cNvSpPr/>
            <p:nvPr/>
          </p:nvSpPr>
          <p:spPr>
            <a:xfrm>
              <a:off x="786033" y="2645870"/>
              <a:ext cx="707812" cy="903600"/>
            </a:xfrm>
            <a:custGeom>
              <a:avLst/>
              <a:gdLst/>
              <a:ahLst/>
              <a:cxnLst/>
              <a:rect l="l" t="t" r="r" b="b"/>
              <a:pathLst>
                <a:path w="22472" h="28688" extrusionOk="0">
                  <a:moveTo>
                    <a:pt x="13404" y="8076"/>
                  </a:moveTo>
                  <a:cubicBezTo>
                    <a:pt x="14996" y="8076"/>
                    <a:pt x="16089" y="9346"/>
                    <a:pt x="16089" y="11543"/>
                  </a:cubicBezTo>
                  <a:cubicBezTo>
                    <a:pt x="16089" y="14635"/>
                    <a:pt x="13917" y="18401"/>
                    <a:pt x="11238" y="19949"/>
                  </a:cubicBezTo>
                  <a:cubicBezTo>
                    <a:pt x="10458" y="20399"/>
                    <a:pt x="9722" y="20612"/>
                    <a:pt x="9069" y="20612"/>
                  </a:cubicBezTo>
                  <a:cubicBezTo>
                    <a:pt x="7476" y="20612"/>
                    <a:pt x="6383" y="19342"/>
                    <a:pt x="6383" y="17145"/>
                  </a:cubicBezTo>
                  <a:cubicBezTo>
                    <a:pt x="6383" y="14049"/>
                    <a:pt x="8556" y="10288"/>
                    <a:pt x="11238" y="8739"/>
                  </a:cubicBezTo>
                  <a:cubicBezTo>
                    <a:pt x="12016" y="8289"/>
                    <a:pt x="12752" y="8076"/>
                    <a:pt x="13404" y="8076"/>
                  </a:cubicBezTo>
                  <a:close/>
                  <a:moveTo>
                    <a:pt x="18068" y="0"/>
                  </a:moveTo>
                  <a:cubicBezTo>
                    <a:pt x="17944" y="0"/>
                    <a:pt x="17820" y="61"/>
                    <a:pt x="17748" y="168"/>
                  </a:cubicBezTo>
                  <a:lnTo>
                    <a:pt x="15623" y="3364"/>
                  </a:lnTo>
                  <a:cubicBezTo>
                    <a:pt x="15516" y="3525"/>
                    <a:pt x="15278" y="3640"/>
                    <a:pt x="15081" y="3640"/>
                  </a:cubicBezTo>
                  <a:cubicBezTo>
                    <a:pt x="15076" y="3640"/>
                    <a:pt x="15070" y="3640"/>
                    <a:pt x="15065" y="3640"/>
                  </a:cubicBezTo>
                  <a:cubicBezTo>
                    <a:pt x="15023" y="3639"/>
                    <a:pt x="14980" y="3638"/>
                    <a:pt x="14937" y="3638"/>
                  </a:cubicBezTo>
                  <a:cubicBezTo>
                    <a:pt x="14538" y="3638"/>
                    <a:pt x="14119" y="3684"/>
                    <a:pt x="13682" y="3781"/>
                  </a:cubicBezTo>
                  <a:cubicBezTo>
                    <a:pt x="13656" y="3786"/>
                    <a:pt x="13630" y="3789"/>
                    <a:pt x="13605" y="3789"/>
                  </a:cubicBezTo>
                  <a:cubicBezTo>
                    <a:pt x="13446" y="3789"/>
                    <a:pt x="13318" y="3679"/>
                    <a:pt x="13300" y="3508"/>
                  </a:cubicBezTo>
                  <a:lnTo>
                    <a:pt x="13020" y="719"/>
                  </a:lnTo>
                  <a:cubicBezTo>
                    <a:pt x="13005" y="579"/>
                    <a:pt x="12923" y="499"/>
                    <a:pt x="12814" y="499"/>
                  </a:cubicBezTo>
                  <a:cubicBezTo>
                    <a:pt x="12770" y="499"/>
                    <a:pt x="12722" y="512"/>
                    <a:pt x="12672" y="540"/>
                  </a:cubicBezTo>
                  <a:lnTo>
                    <a:pt x="9800" y="2198"/>
                  </a:lnTo>
                  <a:cubicBezTo>
                    <a:pt x="9627" y="2299"/>
                    <a:pt x="9476" y="2539"/>
                    <a:pt x="9458" y="2736"/>
                  </a:cubicBezTo>
                  <a:lnTo>
                    <a:pt x="9169" y="5932"/>
                  </a:lnTo>
                  <a:cubicBezTo>
                    <a:pt x="9151" y="6129"/>
                    <a:pt x="9017" y="6395"/>
                    <a:pt x="8872" y="6529"/>
                  </a:cubicBezTo>
                  <a:cubicBezTo>
                    <a:pt x="8311" y="7046"/>
                    <a:pt x="7776" y="7612"/>
                    <a:pt x="7276" y="8219"/>
                  </a:cubicBezTo>
                  <a:cubicBezTo>
                    <a:pt x="7181" y="8335"/>
                    <a:pt x="7014" y="8405"/>
                    <a:pt x="6859" y="8405"/>
                  </a:cubicBezTo>
                  <a:cubicBezTo>
                    <a:pt x="6807" y="8405"/>
                    <a:pt x="6757" y="8397"/>
                    <a:pt x="6710" y="8381"/>
                  </a:cubicBezTo>
                  <a:lnTo>
                    <a:pt x="4866" y="7736"/>
                  </a:lnTo>
                  <a:cubicBezTo>
                    <a:pt x="4823" y="7721"/>
                    <a:pt x="4779" y="7714"/>
                    <a:pt x="4734" y="7714"/>
                  </a:cubicBezTo>
                  <a:cubicBezTo>
                    <a:pt x="4581" y="7714"/>
                    <a:pt x="4426" y="7796"/>
                    <a:pt x="4348" y="7929"/>
                  </a:cubicBezTo>
                  <a:lnTo>
                    <a:pt x="2235" y="11588"/>
                  </a:lnTo>
                  <a:cubicBezTo>
                    <a:pt x="2138" y="11756"/>
                    <a:pt x="2176" y="12001"/>
                    <a:pt x="2328" y="12132"/>
                  </a:cubicBezTo>
                  <a:lnTo>
                    <a:pt x="3807" y="13405"/>
                  </a:lnTo>
                  <a:cubicBezTo>
                    <a:pt x="3959" y="13536"/>
                    <a:pt x="4021" y="13790"/>
                    <a:pt x="3952" y="13973"/>
                  </a:cubicBezTo>
                  <a:cubicBezTo>
                    <a:pt x="3676" y="14715"/>
                    <a:pt x="3452" y="15460"/>
                    <a:pt x="3287" y="16201"/>
                  </a:cubicBezTo>
                  <a:cubicBezTo>
                    <a:pt x="3242" y="16394"/>
                    <a:pt x="3080" y="16645"/>
                    <a:pt x="2918" y="16760"/>
                  </a:cubicBezTo>
                  <a:lnTo>
                    <a:pt x="294" y="18607"/>
                  </a:lnTo>
                  <a:cubicBezTo>
                    <a:pt x="131" y="18722"/>
                    <a:pt x="1" y="18973"/>
                    <a:pt x="1" y="19173"/>
                  </a:cubicBezTo>
                  <a:lnTo>
                    <a:pt x="1" y="22490"/>
                  </a:lnTo>
                  <a:cubicBezTo>
                    <a:pt x="1" y="22639"/>
                    <a:pt x="85" y="22730"/>
                    <a:pt x="204" y="22730"/>
                  </a:cubicBezTo>
                  <a:cubicBezTo>
                    <a:pt x="243" y="22730"/>
                    <a:pt x="285" y="22721"/>
                    <a:pt x="328" y="22700"/>
                  </a:cubicBezTo>
                  <a:lnTo>
                    <a:pt x="2887" y="21549"/>
                  </a:lnTo>
                  <a:cubicBezTo>
                    <a:pt x="2932" y="21528"/>
                    <a:pt x="2978" y="21518"/>
                    <a:pt x="3022" y="21518"/>
                  </a:cubicBezTo>
                  <a:cubicBezTo>
                    <a:pt x="3152" y="21518"/>
                    <a:pt x="3267" y="21604"/>
                    <a:pt x="3311" y="21745"/>
                  </a:cubicBezTo>
                  <a:cubicBezTo>
                    <a:pt x="3459" y="22214"/>
                    <a:pt x="3652" y="22638"/>
                    <a:pt x="3883" y="23014"/>
                  </a:cubicBezTo>
                  <a:cubicBezTo>
                    <a:pt x="3987" y="23183"/>
                    <a:pt x="4007" y="23455"/>
                    <a:pt x="3921" y="23631"/>
                  </a:cubicBezTo>
                  <a:lnTo>
                    <a:pt x="2214" y="27069"/>
                  </a:lnTo>
                  <a:cubicBezTo>
                    <a:pt x="2128" y="27248"/>
                    <a:pt x="2197" y="27473"/>
                    <a:pt x="2366" y="27569"/>
                  </a:cubicBezTo>
                  <a:lnTo>
                    <a:pt x="4218" y="28638"/>
                  </a:lnTo>
                  <a:cubicBezTo>
                    <a:pt x="4275" y="28672"/>
                    <a:pt x="4339" y="28688"/>
                    <a:pt x="4403" y="28688"/>
                  </a:cubicBezTo>
                  <a:cubicBezTo>
                    <a:pt x="4529" y="28688"/>
                    <a:pt x="4654" y="28627"/>
                    <a:pt x="4724" y="28517"/>
                  </a:cubicBezTo>
                  <a:lnTo>
                    <a:pt x="6848" y="25325"/>
                  </a:lnTo>
                  <a:cubicBezTo>
                    <a:pt x="6955" y="25163"/>
                    <a:pt x="7193" y="25048"/>
                    <a:pt x="7391" y="25048"/>
                  </a:cubicBezTo>
                  <a:cubicBezTo>
                    <a:pt x="7396" y="25048"/>
                    <a:pt x="7402" y="25048"/>
                    <a:pt x="7407" y="25048"/>
                  </a:cubicBezTo>
                  <a:cubicBezTo>
                    <a:pt x="7449" y="25049"/>
                    <a:pt x="7492" y="25050"/>
                    <a:pt x="7534" y="25050"/>
                  </a:cubicBezTo>
                  <a:cubicBezTo>
                    <a:pt x="7934" y="25050"/>
                    <a:pt x="8354" y="25004"/>
                    <a:pt x="8790" y="24907"/>
                  </a:cubicBezTo>
                  <a:cubicBezTo>
                    <a:pt x="8816" y="24902"/>
                    <a:pt x="8843" y="24899"/>
                    <a:pt x="8868" y="24899"/>
                  </a:cubicBezTo>
                  <a:cubicBezTo>
                    <a:pt x="9026" y="24899"/>
                    <a:pt x="9154" y="25007"/>
                    <a:pt x="9172" y="25176"/>
                  </a:cubicBezTo>
                  <a:lnTo>
                    <a:pt x="9455" y="27969"/>
                  </a:lnTo>
                  <a:cubicBezTo>
                    <a:pt x="9467" y="28108"/>
                    <a:pt x="9548" y="28188"/>
                    <a:pt x="9655" y="28188"/>
                  </a:cubicBezTo>
                  <a:cubicBezTo>
                    <a:pt x="9700" y="28188"/>
                    <a:pt x="9749" y="28174"/>
                    <a:pt x="9800" y="28145"/>
                  </a:cubicBezTo>
                  <a:lnTo>
                    <a:pt x="12672" y="26486"/>
                  </a:lnTo>
                  <a:cubicBezTo>
                    <a:pt x="12845" y="26390"/>
                    <a:pt x="12996" y="26149"/>
                    <a:pt x="13017" y="25952"/>
                  </a:cubicBezTo>
                  <a:lnTo>
                    <a:pt x="13303" y="22756"/>
                  </a:lnTo>
                  <a:cubicBezTo>
                    <a:pt x="13320" y="22556"/>
                    <a:pt x="13459" y="22290"/>
                    <a:pt x="13603" y="22156"/>
                  </a:cubicBezTo>
                  <a:cubicBezTo>
                    <a:pt x="14162" y="21642"/>
                    <a:pt x="14696" y="21076"/>
                    <a:pt x="15200" y="20469"/>
                  </a:cubicBezTo>
                  <a:cubicBezTo>
                    <a:pt x="15293" y="20353"/>
                    <a:pt x="15458" y="20283"/>
                    <a:pt x="15613" y="20283"/>
                  </a:cubicBezTo>
                  <a:cubicBezTo>
                    <a:pt x="15665" y="20283"/>
                    <a:pt x="15715" y="20291"/>
                    <a:pt x="15762" y="20307"/>
                  </a:cubicBezTo>
                  <a:lnTo>
                    <a:pt x="17606" y="20952"/>
                  </a:lnTo>
                  <a:cubicBezTo>
                    <a:pt x="17649" y="20967"/>
                    <a:pt x="17693" y="20974"/>
                    <a:pt x="17739" y="20974"/>
                  </a:cubicBezTo>
                  <a:cubicBezTo>
                    <a:pt x="17892" y="20974"/>
                    <a:pt x="18049" y="20892"/>
                    <a:pt x="18123" y="20759"/>
                  </a:cubicBezTo>
                  <a:lnTo>
                    <a:pt x="20237" y="17101"/>
                  </a:lnTo>
                  <a:cubicBezTo>
                    <a:pt x="20337" y="16928"/>
                    <a:pt x="20296" y="16687"/>
                    <a:pt x="20144" y="16556"/>
                  </a:cubicBezTo>
                  <a:lnTo>
                    <a:pt x="18665" y="15280"/>
                  </a:lnTo>
                  <a:cubicBezTo>
                    <a:pt x="18513" y="15153"/>
                    <a:pt x="18451" y="14898"/>
                    <a:pt x="18520" y="14711"/>
                  </a:cubicBezTo>
                  <a:cubicBezTo>
                    <a:pt x="18796" y="13973"/>
                    <a:pt x="19020" y="13229"/>
                    <a:pt x="19185" y="12484"/>
                  </a:cubicBezTo>
                  <a:cubicBezTo>
                    <a:pt x="19231" y="12291"/>
                    <a:pt x="19392" y="12043"/>
                    <a:pt x="19554" y="11929"/>
                  </a:cubicBezTo>
                  <a:lnTo>
                    <a:pt x="22178" y="10081"/>
                  </a:lnTo>
                  <a:cubicBezTo>
                    <a:pt x="22340" y="9966"/>
                    <a:pt x="22471" y="9715"/>
                    <a:pt x="22471" y="9515"/>
                  </a:cubicBezTo>
                  <a:lnTo>
                    <a:pt x="22471" y="6198"/>
                  </a:lnTo>
                  <a:cubicBezTo>
                    <a:pt x="22471" y="6050"/>
                    <a:pt x="22388" y="5958"/>
                    <a:pt x="22269" y="5958"/>
                  </a:cubicBezTo>
                  <a:cubicBezTo>
                    <a:pt x="22230" y="5958"/>
                    <a:pt x="22188" y="5968"/>
                    <a:pt x="22143" y="5988"/>
                  </a:cubicBezTo>
                  <a:lnTo>
                    <a:pt x="19589" y="7140"/>
                  </a:lnTo>
                  <a:cubicBezTo>
                    <a:pt x="19543" y="7161"/>
                    <a:pt x="19496" y="7170"/>
                    <a:pt x="19452" y="7170"/>
                  </a:cubicBezTo>
                  <a:cubicBezTo>
                    <a:pt x="19320" y="7170"/>
                    <a:pt x="19205" y="7084"/>
                    <a:pt x="19161" y="6943"/>
                  </a:cubicBezTo>
                  <a:cubicBezTo>
                    <a:pt x="19013" y="6474"/>
                    <a:pt x="18820" y="6050"/>
                    <a:pt x="18593" y="5674"/>
                  </a:cubicBezTo>
                  <a:cubicBezTo>
                    <a:pt x="18489" y="5505"/>
                    <a:pt x="18465" y="5233"/>
                    <a:pt x="18551" y="5053"/>
                  </a:cubicBezTo>
                  <a:lnTo>
                    <a:pt x="20258" y="1619"/>
                  </a:lnTo>
                  <a:cubicBezTo>
                    <a:pt x="20344" y="1440"/>
                    <a:pt x="20278" y="1215"/>
                    <a:pt x="20106" y="1119"/>
                  </a:cubicBezTo>
                  <a:lnTo>
                    <a:pt x="18254" y="50"/>
                  </a:lnTo>
                  <a:cubicBezTo>
                    <a:pt x="18197" y="16"/>
                    <a:pt x="18133" y="0"/>
                    <a:pt x="18068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5162;p35">
              <a:extLst>
                <a:ext uri="{FF2B5EF4-FFF2-40B4-BE49-F238E27FC236}">
                  <a16:creationId xmlns:a16="http://schemas.microsoft.com/office/drawing/2014/main" id="{194ED7C0-43E1-1A41-9C71-0C49EBC94797}"/>
                </a:ext>
              </a:extLst>
            </p:cNvPr>
            <p:cNvSpPr/>
            <p:nvPr/>
          </p:nvSpPr>
          <p:spPr>
            <a:xfrm>
              <a:off x="543094" y="2438808"/>
              <a:ext cx="862654" cy="804446"/>
            </a:xfrm>
            <a:custGeom>
              <a:avLst/>
              <a:gdLst/>
              <a:ahLst/>
              <a:cxnLst/>
              <a:rect l="l" t="t" r="r" b="b"/>
              <a:pathLst>
                <a:path w="27388" h="25540" extrusionOk="0">
                  <a:moveTo>
                    <a:pt x="17514" y="1"/>
                  </a:moveTo>
                  <a:cubicBezTo>
                    <a:pt x="15883" y="1"/>
                    <a:pt x="14044" y="534"/>
                    <a:pt x="12096" y="1659"/>
                  </a:cubicBezTo>
                  <a:cubicBezTo>
                    <a:pt x="5728" y="5335"/>
                    <a:pt x="504" y="14017"/>
                    <a:pt x="0" y="21513"/>
                  </a:cubicBezTo>
                  <a:lnTo>
                    <a:pt x="6841" y="25540"/>
                  </a:lnTo>
                  <a:cubicBezTo>
                    <a:pt x="7348" y="18044"/>
                    <a:pt x="12569" y="9366"/>
                    <a:pt x="18933" y="5687"/>
                  </a:cubicBezTo>
                  <a:cubicBezTo>
                    <a:pt x="20520" y="4773"/>
                    <a:pt x="22033" y="4252"/>
                    <a:pt x="23422" y="4090"/>
                  </a:cubicBezTo>
                  <a:cubicBezTo>
                    <a:pt x="23743" y="4052"/>
                    <a:pt x="24058" y="4032"/>
                    <a:pt x="24365" y="4032"/>
                  </a:cubicBezTo>
                  <a:cubicBezTo>
                    <a:pt x="25480" y="4032"/>
                    <a:pt x="26498" y="4285"/>
                    <a:pt x="27388" y="4766"/>
                  </a:cubicBezTo>
                  <a:lnTo>
                    <a:pt x="20854" y="918"/>
                  </a:lnTo>
                  <a:lnTo>
                    <a:pt x="20596" y="763"/>
                  </a:lnTo>
                  <a:cubicBezTo>
                    <a:pt x="19694" y="262"/>
                    <a:pt x="18655" y="1"/>
                    <a:pt x="175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239AF090-BC7F-1A47-8C8F-286903078951}"/>
              </a:ext>
            </a:extLst>
          </p:cNvPr>
          <p:cNvGrpSpPr/>
          <p:nvPr/>
        </p:nvGrpSpPr>
        <p:grpSpPr>
          <a:xfrm>
            <a:off x="1445166" y="1060243"/>
            <a:ext cx="1205778" cy="1895696"/>
            <a:chOff x="1445166" y="1060243"/>
            <a:chExt cx="1205778" cy="1895696"/>
          </a:xfrm>
        </p:grpSpPr>
        <p:cxnSp>
          <p:nvCxnSpPr>
            <p:cNvPr id="228" name="직선 연결선[R] 227">
              <a:extLst>
                <a:ext uri="{FF2B5EF4-FFF2-40B4-BE49-F238E27FC236}">
                  <a16:creationId xmlns:a16="http://schemas.microsoft.com/office/drawing/2014/main" id="{ECC8B334-F44A-B54F-87B0-4DDB209C32D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60829" y="1783446"/>
              <a:ext cx="0" cy="1172493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1" name="TextBox 230">
              <a:extLst>
                <a:ext uri="{FF2B5EF4-FFF2-40B4-BE49-F238E27FC236}">
                  <a16:creationId xmlns:a16="http://schemas.microsoft.com/office/drawing/2014/main" id="{D6DCFD94-C7DE-D84D-B0BE-26B876AC6FDC}"/>
                </a:ext>
              </a:extLst>
            </p:cNvPr>
            <p:cNvSpPr txBox="1"/>
            <p:nvPr/>
          </p:nvSpPr>
          <p:spPr>
            <a:xfrm>
              <a:off x="1445166" y="1060243"/>
              <a:ext cx="120577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R" altLang="en-US" dirty="0">
                  <a:solidFill>
                    <a:schemeClr val="accent2"/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맥시멈 박스의</a:t>
              </a:r>
              <a:endParaRPr kumimoji="1" lang="en-US" altLang="ko-KR" dirty="0">
                <a:solidFill>
                  <a:schemeClr val="accent2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endParaRPr>
            </a:p>
            <a:p>
              <a:pPr algn="ctr"/>
              <a:r>
                <a:rPr kumimoji="1" lang="ko-KR" altLang="en-US" dirty="0">
                  <a:solidFill>
                    <a:schemeClr val="accent2"/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적용</a:t>
              </a:r>
              <a:endParaRPr kumimoji="1" lang="ko-Kore-KR" altLang="en-US" dirty="0">
                <a:solidFill>
                  <a:schemeClr val="accent2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8B0075E7-07CE-744C-BC91-857FEECB4395}"/>
              </a:ext>
            </a:extLst>
          </p:cNvPr>
          <p:cNvGrpSpPr/>
          <p:nvPr/>
        </p:nvGrpSpPr>
        <p:grpSpPr>
          <a:xfrm>
            <a:off x="4606119" y="950913"/>
            <a:ext cx="3377508" cy="754708"/>
            <a:chOff x="4606119" y="950913"/>
            <a:chExt cx="3377508" cy="754708"/>
          </a:xfrm>
        </p:grpSpPr>
        <p:sp>
          <p:nvSpPr>
            <p:cNvPr id="232" name="TextBox 231">
              <a:extLst>
                <a:ext uri="{FF2B5EF4-FFF2-40B4-BE49-F238E27FC236}">
                  <a16:creationId xmlns:a16="http://schemas.microsoft.com/office/drawing/2014/main" id="{154E75A6-4B1F-AE43-B04A-A34AF1270512}"/>
                </a:ext>
              </a:extLst>
            </p:cNvPr>
            <p:cNvSpPr txBox="1"/>
            <p:nvPr/>
          </p:nvSpPr>
          <p:spPr>
            <a:xfrm>
              <a:off x="4606119" y="950913"/>
              <a:ext cx="1290739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1500" dirty="0">
                  <a:solidFill>
                    <a:schemeClr val="accent2"/>
                  </a:solidFill>
                  <a:latin typeface="Audiowide" panose="02000503000000020004" pitchFamily="2" charset="0"/>
                  <a:ea typeface="Elice DigitalBaeum" panose="020B0600000101010101" pitchFamily="34" charset="-127"/>
                </a:rPr>
                <a:t>PROBLEM</a:t>
              </a:r>
              <a:endParaRPr kumimoji="1" lang="ko-Kore-KR" altLang="en-US" sz="1500" dirty="0">
                <a:solidFill>
                  <a:schemeClr val="accent2"/>
                </a:solidFill>
                <a:latin typeface="Audiowide" panose="02000503000000020004" pitchFamily="2" charset="0"/>
                <a:ea typeface="Elice DigitalBaeum" panose="020B0600000101010101" pitchFamily="34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394DBF3B-E604-5348-BEA9-435D6B667EAB}"/>
                </a:ext>
              </a:extLst>
            </p:cNvPr>
            <p:cNvSpPr/>
            <p:nvPr/>
          </p:nvSpPr>
          <p:spPr>
            <a:xfrm>
              <a:off x="5014956" y="1468610"/>
              <a:ext cx="190800" cy="1908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200"/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357308D5-58B1-D244-9E7E-DEDEF46CD623}"/>
                </a:ext>
              </a:extLst>
            </p:cNvPr>
            <p:cNvSpPr txBox="1"/>
            <p:nvPr/>
          </p:nvSpPr>
          <p:spPr>
            <a:xfrm>
              <a:off x="5293467" y="1413233"/>
              <a:ext cx="2690160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300" dirty="0">
                  <a:solidFill>
                    <a:schemeClr val="bg1"/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캠 화면을 벗어날 경우 이상 좌표 반환</a:t>
              </a:r>
              <a:endParaRPr kumimoji="1" lang="ko-Kore-KR" altLang="en-US" sz="1300" dirty="0">
                <a:solidFill>
                  <a:schemeClr val="bg1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endParaRPr>
            </a:p>
          </p:txBody>
        </p:sp>
      </p:grpSp>
      <p:grpSp>
        <p:nvGrpSpPr>
          <p:cNvPr id="130" name="그룹 129">
            <a:extLst>
              <a:ext uri="{FF2B5EF4-FFF2-40B4-BE49-F238E27FC236}">
                <a16:creationId xmlns:a16="http://schemas.microsoft.com/office/drawing/2014/main" id="{FCA6B9B4-3958-C146-BEBC-0A9F2439444B}"/>
              </a:ext>
            </a:extLst>
          </p:cNvPr>
          <p:cNvGrpSpPr/>
          <p:nvPr/>
        </p:nvGrpSpPr>
        <p:grpSpPr>
          <a:xfrm>
            <a:off x="4612944" y="3099381"/>
            <a:ext cx="3378116" cy="744769"/>
            <a:chOff x="4605511" y="950913"/>
            <a:chExt cx="3378116" cy="744769"/>
          </a:xfrm>
        </p:grpSpPr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A30D0259-1FFB-C94F-9FDE-02CCC66BCD1A}"/>
                </a:ext>
              </a:extLst>
            </p:cNvPr>
            <p:cNvSpPr txBox="1"/>
            <p:nvPr/>
          </p:nvSpPr>
          <p:spPr>
            <a:xfrm>
              <a:off x="4605511" y="950913"/>
              <a:ext cx="1321196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1500" dirty="0">
                  <a:solidFill>
                    <a:schemeClr val="accent2"/>
                  </a:solidFill>
                  <a:latin typeface="Audiowide" panose="02000503000000020004" pitchFamily="2" charset="0"/>
                  <a:ea typeface="Elice DigitalBaeum" panose="020B0600000101010101" pitchFamily="34" charset="-127"/>
                </a:rPr>
                <a:t>SOLUTION</a:t>
              </a:r>
              <a:endParaRPr kumimoji="1" lang="ko-Kore-KR" altLang="en-US" sz="1500" dirty="0">
                <a:solidFill>
                  <a:schemeClr val="accent2"/>
                </a:solidFill>
                <a:latin typeface="Audiowide" panose="02000503000000020004" pitchFamily="2" charset="0"/>
                <a:ea typeface="Elice DigitalBaeum" panose="020B0600000101010101" pitchFamily="34" charset="-127"/>
              </a:endParaRP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549C45AD-FF4D-094B-BB2C-619EBE771CB0}"/>
                </a:ext>
              </a:extLst>
            </p:cNvPr>
            <p:cNvSpPr/>
            <p:nvPr/>
          </p:nvSpPr>
          <p:spPr>
            <a:xfrm>
              <a:off x="5014956" y="1458671"/>
              <a:ext cx="190800" cy="1908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200"/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22229351-710B-BF45-9AE3-2817C1360280}"/>
                </a:ext>
              </a:extLst>
            </p:cNvPr>
            <p:cNvSpPr txBox="1"/>
            <p:nvPr/>
          </p:nvSpPr>
          <p:spPr>
            <a:xfrm>
              <a:off x="5293467" y="1403294"/>
              <a:ext cx="2690160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300" dirty="0">
                  <a:solidFill>
                    <a:schemeClr val="bg1"/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사용자 캠 영상 위에 맥시멈 박스 지정</a:t>
              </a:r>
              <a:endParaRPr kumimoji="1" lang="ko-Kore-KR" altLang="en-US" sz="1300" dirty="0">
                <a:solidFill>
                  <a:schemeClr val="bg1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endParaRPr>
            </a:p>
          </p:txBody>
        </p:sp>
      </p:grp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B444C392-99E3-274B-B523-27E67E6B2B83}"/>
              </a:ext>
            </a:extLst>
          </p:cNvPr>
          <p:cNvSpPr/>
          <p:nvPr/>
        </p:nvSpPr>
        <p:spPr>
          <a:xfrm>
            <a:off x="-161333" y="268402"/>
            <a:ext cx="1860209" cy="491376"/>
          </a:xfrm>
          <a:prstGeom prst="rect">
            <a:avLst/>
          </a:prstGeom>
          <a:noFill/>
          <a:ln>
            <a:solidFill>
              <a:schemeClr val="accent6">
                <a:lumMod val="10000"/>
                <a:lumOff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4D699D26-85CC-B14F-968C-EFB311DB949C}"/>
              </a:ext>
            </a:extLst>
          </p:cNvPr>
          <p:cNvSpPr txBox="1"/>
          <p:nvPr/>
        </p:nvSpPr>
        <p:spPr>
          <a:xfrm>
            <a:off x="-127319" y="339034"/>
            <a:ext cx="19104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800" b="1" dirty="0">
                <a:solidFill>
                  <a:schemeClr val="accent6">
                    <a:lumMod val="10000"/>
                    <a:lumOff val="90000"/>
                  </a:schemeClr>
                </a:solidFill>
                <a:latin typeface="WemakepriceOTF SemiBold" panose="020B0600000101010101" pitchFamily="34" charset="-127"/>
                <a:ea typeface="WemakepriceOTF SemiBold" panose="020B0600000101010101" pitchFamily="34" charset="-127"/>
                <a:cs typeface="CAFE24 SSURROUND AIR" pitchFamily="2" charset="-127"/>
              </a:rPr>
              <a:t>문제점과 해결방안</a:t>
            </a:r>
            <a:endParaRPr lang="ko-Kore-KR" altLang="en-US" sz="1800" b="1" dirty="0">
              <a:latin typeface="WemakepriceOTF SemiBold" panose="020B0600000101010101" pitchFamily="34" charset="-127"/>
              <a:ea typeface="WemakepriceOTF Semi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40759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2C9F8758-8A7D-064D-8FDC-769F1FA41CF6}"/>
              </a:ext>
            </a:extLst>
          </p:cNvPr>
          <p:cNvGrpSpPr/>
          <p:nvPr/>
        </p:nvGrpSpPr>
        <p:grpSpPr>
          <a:xfrm>
            <a:off x="713306" y="2038894"/>
            <a:ext cx="2490557" cy="2684185"/>
            <a:chOff x="543094" y="1556350"/>
            <a:chExt cx="2511961" cy="2707253"/>
          </a:xfrm>
        </p:grpSpPr>
        <p:sp>
          <p:nvSpPr>
            <p:cNvPr id="60" name="Google Shape;5097;p35">
              <a:extLst>
                <a:ext uri="{FF2B5EF4-FFF2-40B4-BE49-F238E27FC236}">
                  <a16:creationId xmlns:a16="http://schemas.microsoft.com/office/drawing/2014/main" id="{8B72CDBA-D568-864A-8883-2C168CD05C0F}"/>
                </a:ext>
              </a:extLst>
            </p:cNvPr>
            <p:cNvSpPr/>
            <p:nvPr/>
          </p:nvSpPr>
          <p:spPr>
            <a:xfrm>
              <a:off x="1724601" y="3238055"/>
              <a:ext cx="1330454" cy="863126"/>
            </a:xfrm>
            <a:custGeom>
              <a:avLst/>
              <a:gdLst/>
              <a:ahLst/>
              <a:cxnLst/>
              <a:rect l="l" t="t" r="r" b="b"/>
              <a:pathLst>
                <a:path w="42240" h="27403" extrusionOk="0">
                  <a:moveTo>
                    <a:pt x="41434" y="0"/>
                  </a:moveTo>
                  <a:cubicBezTo>
                    <a:pt x="41405" y="0"/>
                    <a:pt x="41376" y="1"/>
                    <a:pt x="41346" y="4"/>
                  </a:cubicBezTo>
                  <a:lnTo>
                    <a:pt x="18372" y="2345"/>
                  </a:lnTo>
                  <a:cubicBezTo>
                    <a:pt x="18151" y="2366"/>
                    <a:pt x="17948" y="2470"/>
                    <a:pt x="17796" y="2621"/>
                  </a:cubicBezTo>
                  <a:lnTo>
                    <a:pt x="17792" y="2621"/>
                  </a:lnTo>
                  <a:cubicBezTo>
                    <a:pt x="17603" y="2804"/>
                    <a:pt x="17482" y="3063"/>
                    <a:pt x="17482" y="3335"/>
                  </a:cubicBezTo>
                  <a:lnTo>
                    <a:pt x="17482" y="4907"/>
                  </a:lnTo>
                  <a:cubicBezTo>
                    <a:pt x="17482" y="5401"/>
                    <a:pt x="17827" y="6004"/>
                    <a:pt x="18258" y="6249"/>
                  </a:cubicBezTo>
                  <a:lnTo>
                    <a:pt x="20396" y="7483"/>
                  </a:lnTo>
                  <a:lnTo>
                    <a:pt x="780" y="18807"/>
                  </a:lnTo>
                  <a:cubicBezTo>
                    <a:pt x="563" y="18927"/>
                    <a:pt x="370" y="19141"/>
                    <a:pt x="225" y="19386"/>
                  </a:cubicBezTo>
                  <a:cubicBezTo>
                    <a:pt x="83" y="19631"/>
                    <a:pt x="1" y="19903"/>
                    <a:pt x="1" y="20151"/>
                  </a:cubicBezTo>
                  <a:lnTo>
                    <a:pt x="1" y="21720"/>
                  </a:lnTo>
                  <a:cubicBezTo>
                    <a:pt x="1" y="22217"/>
                    <a:pt x="349" y="22817"/>
                    <a:pt x="780" y="23065"/>
                  </a:cubicBezTo>
                  <a:lnTo>
                    <a:pt x="7972" y="27219"/>
                  </a:lnTo>
                  <a:cubicBezTo>
                    <a:pt x="8187" y="27343"/>
                    <a:pt x="8459" y="27402"/>
                    <a:pt x="8742" y="27402"/>
                  </a:cubicBezTo>
                  <a:cubicBezTo>
                    <a:pt x="9021" y="27402"/>
                    <a:pt x="9304" y="27337"/>
                    <a:pt x="9514" y="27216"/>
                  </a:cubicBezTo>
                  <a:lnTo>
                    <a:pt x="32043" y="14206"/>
                  </a:lnTo>
                  <a:lnTo>
                    <a:pt x="37094" y="17123"/>
                  </a:lnTo>
                  <a:cubicBezTo>
                    <a:pt x="37223" y="17198"/>
                    <a:pt x="37355" y="17233"/>
                    <a:pt x="37481" y="17233"/>
                  </a:cubicBezTo>
                  <a:cubicBezTo>
                    <a:pt x="37624" y="17233"/>
                    <a:pt x="37758" y="17187"/>
                    <a:pt x="37871" y="17103"/>
                  </a:cubicBezTo>
                  <a:cubicBezTo>
                    <a:pt x="37987" y="17017"/>
                    <a:pt x="38081" y="16883"/>
                    <a:pt x="38132" y="16717"/>
                  </a:cubicBezTo>
                  <a:lnTo>
                    <a:pt x="41983" y="4128"/>
                  </a:lnTo>
                  <a:cubicBezTo>
                    <a:pt x="42122" y="3652"/>
                    <a:pt x="42239" y="2873"/>
                    <a:pt x="42239" y="2384"/>
                  </a:cubicBezTo>
                  <a:lnTo>
                    <a:pt x="42239" y="811"/>
                  </a:lnTo>
                  <a:cubicBezTo>
                    <a:pt x="42239" y="639"/>
                    <a:pt x="42190" y="484"/>
                    <a:pt x="42104" y="356"/>
                  </a:cubicBezTo>
                  <a:cubicBezTo>
                    <a:pt x="41964" y="137"/>
                    <a:pt x="41718" y="0"/>
                    <a:pt x="4143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5099;p35">
              <a:extLst>
                <a:ext uri="{FF2B5EF4-FFF2-40B4-BE49-F238E27FC236}">
                  <a16:creationId xmlns:a16="http://schemas.microsoft.com/office/drawing/2014/main" id="{3811E1C1-64D0-B542-8919-ADF6515928F5}"/>
                </a:ext>
              </a:extLst>
            </p:cNvPr>
            <p:cNvSpPr/>
            <p:nvPr/>
          </p:nvSpPr>
          <p:spPr>
            <a:xfrm>
              <a:off x="2275236" y="3320609"/>
              <a:ext cx="183473" cy="153141"/>
            </a:xfrm>
            <a:custGeom>
              <a:avLst/>
              <a:gdLst/>
              <a:ahLst/>
              <a:cxnLst/>
              <a:rect l="l" t="t" r="r" b="b"/>
              <a:pathLst>
                <a:path w="5825" h="4862" extrusionOk="0">
                  <a:moveTo>
                    <a:pt x="310" y="0"/>
                  </a:moveTo>
                  <a:cubicBezTo>
                    <a:pt x="276" y="31"/>
                    <a:pt x="245" y="70"/>
                    <a:pt x="214" y="103"/>
                  </a:cubicBezTo>
                  <a:cubicBezTo>
                    <a:pt x="83" y="276"/>
                    <a:pt x="0" y="490"/>
                    <a:pt x="0" y="714"/>
                  </a:cubicBezTo>
                  <a:lnTo>
                    <a:pt x="0" y="2286"/>
                  </a:lnTo>
                  <a:cubicBezTo>
                    <a:pt x="0" y="2780"/>
                    <a:pt x="345" y="3383"/>
                    <a:pt x="776" y="3628"/>
                  </a:cubicBezTo>
                  <a:lnTo>
                    <a:pt x="2914" y="4862"/>
                  </a:lnTo>
                  <a:lnTo>
                    <a:pt x="5824" y="3179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5101;p35">
              <a:extLst>
                <a:ext uri="{FF2B5EF4-FFF2-40B4-BE49-F238E27FC236}">
                  <a16:creationId xmlns:a16="http://schemas.microsoft.com/office/drawing/2014/main" id="{CF046868-1043-0846-A4AF-691543C98924}"/>
                </a:ext>
              </a:extLst>
            </p:cNvPr>
            <p:cNvSpPr/>
            <p:nvPr/>
          </p:nvSpPr>
          <p:spPr>
            <a:xfrm>
              <a:off x="2733868" y="3579611"/>
              <a:ext cx="183567" cy="201301"/>
            </a:xfrm>
            <a:custGeom>
              <a:avLst/>
              <a:gdLst/>
              <a:ahLst/>
              <a:cxnLst/>
              <a:rect l="l" t="t" r="r" b="b"/>
              <a:pathLst>
                <a:path w="5828" h="6391" extrusionOk="0">
                  <a:moveTo>
                    <a:pt x="0" y="1"/>
                  </a:moveTo>
                  <a:lnTo>
                    <a:pt x="0" y="3362"/>
                  </a:lnTo>
                  <a:lnTo>
                    <a:pt x="3851" y="5587"/>
                  </a:lnTo>
                  <a:lnTo>
                    <a:pt x="5051" y="6279"/>
                  </a:lnTo>
                  <a:cubicBezTo>
                    <a:pt x="5134" y="6328"/>
                    <a:pt x="5220" y="6359"/>
                    <a:pt x="5303" y="6376"/>
                  </a:cubicBezTo>
                  <a:cubicBezTo>
                    <a:pt x="5352" y="6387"/>
                    <a:pt x="5396" y="6390"/>
                    <a:pt x="5438" y="6390"/>
                  </a:cubicBezTo>
                  <a:cubicBezTo>
                    <a:pt x="5575" y="6390"/>
                    <a:pt x="5699" y="6349"/>
                    <a:pt x="5807" y="6273"/>
                  </a:cubicBezTo>
                  <a:cubicBezTo>
                    <a:pt x="5813" y="6269"/>
                    <a:pt x="5820" y="6263"/>
                    <a:pt x="5828" y="6259"/>
                  </a:cubicBezTo>
                  <a:lnTo>
                    <a:pt x="5828" y="336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" name="Google Shape;5102;p35">
              <a:extLst>
                <a:ext uri="{FF2B5EF4-FFF2-40B4-BE49-F238E27FC236}">
                  <a16:creationId xmlns:a16="http://schemas.microsoft.com/office/drawing/2014/main" id="{F93EAB42-322D-8945-881F-0029C86E0662}"/>
                </a:ext>
              </a:extLst>
            </p:cNvPr>
            <p:cNvSpPr/>
            <p:nvPr/>
          </p:nvSpPr>
          <p:spPr>
            <a:xfrm>
              <a:off x="1368260" y="3848056"/>
              <a:ext cx="733986" cy="415547"/>
            </a:xfrm>
            <a:custGeom>
              <a:avLst/>
              <a:gdLst/>
              <a:ahLst/>
              <a:cxnLst/>
              <a:rect l="l" t="t" r="r" b="b"/>
              <a:pathLst>
                <a:path w="23303" h="13193" extrusionOk="0">
                  <a:moveTo>
                    <a:pt x="23302" y="1"/>
                  </a:moveTo>
                  <a:lnTo>
                    <a:pt x="773" y="13006"/>
                  </a:lnTo>
                  <a:cubicBezTo>
                    <a:pt x="563" y="13127"/>
                    <a:pt x="280" y="13192"/>
                    <a:pt x="1" y="13192"/>
                  </a:cubicBezTo>
                  <a:lnTo>
                    <a:pt x="1" y="13192"/>
                  </a:lnTo>
                  <a:cubicBezTo>
                    <a:pt x="280" y="13192"/>
                    <a:pt x="563" y="13127"/>
                    <a:pt x="773" y="13006"/>
                  </a:cubicBezTo>
                  <a:lnTo>
                    <a:pt x="2330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5103;p35">
              <a:extLst>
                <a:ext uri="{FF2B5EF4-FFF2-40B4-BE49-F238E27FC236}">
                  <a16:creationId xmlns:a16="http://schemas.microsoft.com/office/drawing/2014/main" id="{5733EA8D-5AC0-C040-A80F-F43CB25BFF0F}"/>
                </a:ext>
              </a:extLst>
            </p:cNvPr>
            <p:cNvSpPr/>
            <p:nvPr/>
          </p:nvSpPr>
          <p:spPr>
            <a:xfrm>
              <a:off x="1999918" y="3579611"/>
              <a:ext cx="733986" cy="521567"/>
            </a:xfrm>
            <a:custGeom>
              <a:avLst/>
              <a:gdLst/>
              <a:ahLst/>
              <a:cxnLst/>
              <a:rect l="l" t="t" r="r" b="b"/>
              <a:pathLst>
                <a:path w="23303" h="16559" extrusionOk="0">
                  <a:moveTo>
                    <a:pt x="23302" y="1"/>
                  </a:moveTo>
                  <a:lnTo>
                    <a:pt x="1" y="13455"/>
                  </a:lnTo>
                  <a:lnTo>
                    <a:pt x="1" y="16558"/>
                  </a:lnTo>
                  <a:cubicBezTo>
                    <a:pt x="280" y="16558"/>
                    <a:pt x="563" y="16493"/>
                    <a:pt x="773" y="16372"/>
                  </a:cubicBezTo>
                  <a:lnTo>
                    <a:pt x="23302" y="3367"/>
                  </a:lnTo>
                  <a:lnTo>
                    <a:pt x="2330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5104;p35">
              <a:extLst>
                <a:ext uri="{FF2B5EF4-FFF2-40B4-BE49-F238E27FC236}">
                  <a16:creationId xmlns:a16="http://schemas.microsoft.com/office/drawing/2014/main" id="{57D3C20B-8E86-124E-80E3-5712FD6FB7B2}"/>
                </a:ext>
              </a:extLst>
            </p:cNvPr>
            <p:cNvSpPr/>
            <p:nvPr/>
          </p:nvSpPr>
          <p:spPr>
            <a:xfrm>
              <a:off x="2917403" y="3249268"/>
              <a:ext cx="137644" cy="527489"/>
            </a:xfrm>
            <a:custGeom>
              <a:avLst/>
              <a:gdLst/>
              <a:ahLst/>
              <a:cxnLst/>
              <a:rect l="l" t="t" r="r" b="b"/>
              <a:pathLst>
                <a:path w="4370" h="16747" extrusionOk="0">
                  <a:moveTo>
                    <a:pt x="4234" y="0"/>
                  </a:moveTo>
                  <a:lnTo>
                    <a:pt x="1" y="13850"/>
                  </a:lnTo>
                  <a:lnTo>
                    <a:pt x="1" y="13855"/>
                  </a:lnTo>
                  <a:lnTo>
                    <a:pt x="1" y="16747"/>
                  </a:lnTo>
                  <a:cubicBezTo>
                    <a:pt x="117" y="16661"/>
                    <a:pt x="211" y="16527"/>
                    <a:pt x="262" y="16361"/>
                  </a:cubicBezTo>
                  <a:lnTo>
                    <a:pt x="4113" y="3772"/>
                  </a:lnTo>
                  <a:cubicBezTo>
                    <a:pt x="4252" y="3296"/>
                    <a:pt x="4369" y="2517"/>
                    <a:pt x="4369" y="2028"/>
                  </a:cubicBezTo>
                  <a:lnTo>
                    <a:pt x="4369" y="455"/>
                  </a:lnTo>
                  <a:cubicBezTo>
                    <a:pt x="4369" y="283"/>
                    <a:pt x="4320" y="128"/>
                    <a:pt x="42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5106;p35">
              <a:extLst>
                <a:ext uri="{FF2B5EF4-FFF2-40B4-BE49-F238E27FC236}">
                  <a16:creationId xmlns:a16="http://schemas.microsoft.com/office/drawing/2014/main" id="{A445391F-230F-A94A-88A5-32279BDE77CF}"/>
                </a:ext>
              </a:extLst>
            </p:cNvPr>
            <p:cNvSpPr/>
            <p:nvPr/>
          </p:nvSpPr>
          <p:spPr>
            <a:xfrm>
              <a:off x="2809766" y="1683284"/>
              <a:ext cx="239696" cy="236987"/>
            </a:xfrm>
            <a:custGeom>
              <a:avLst/>
              <a:gdLst/>
              <a:ahLst/>
              <a:cxnLst/>
              <a:rect l="l" t="t" r="r" b="b"/>
              <a:pathLst>
                <a:path w="7610" h="7524" extrusionOk="0">
                  <a:moveTo>
                    <a:pt x="928" y="0"/>
                  </a:moveTo>
                  <a:cubicBezTo>
                    <a:pt x="625" y="0"/>
                    <a:pt x="316" y="18"/>
                    <a:pt x="0" y="55"/>
                  </a:cubicBezTo>
                  <a:cubicBezTo>
                    <a:pt x="420" y="1062"/>
                    <a:pt x="686" y="2241"/>
                    <a:pt x="779" y="3578"/>
                  </a:cubicBezTo>
                  <a:lnTo>
                    <a:pt x="7610" y="7523"/>
                  </a:lnTo>
                  <a:cubicBezTo>
                    <a:pt x="7368" y="4269"/>
                    <a:pt x="6079" y="1961"/>
                    <a:pt x="4117" y="820"/>
                  </a:cubicBezTo>
                  <a:lnTo>
                    <a:pt x="3965" y="731"/>
                  </a:lnTo>
                  <a:cubicBezTo>
                    <a:pt x="3074" y="250"/>
                    <a:pt x="2050" y="0"/>
                    <a:pt x="928" y="0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5107;p35">
              <a:extLst>
                <a:ext uri="{FF2B5EF4-FFF2-40B4-BE49-F238E27FC236}">
                  <a16:creationId xmlns:a16="http://schemas.microsoft.com/office/drawing/2014/main" id="{4DBE5662-EA0C-6341-87B7-15CF1A4D2440}"/>
                </a:ext>
              </a:extLst>
            </p:cNvPr>
            <p:cNvSpPr/>
            <p:nvPr/>
          </p:nvSpPr>
          <p:spPr>
            <a:xfrm>
              <a:off x="2809766" y="1683252"/>
              <a:ext cx="239696" cy="237019"/>
            </a:xfrm>
            <a:custGeom>
              <a:avLst/>
              <a:gdLst/>
              <a:ahLst/>
              <a:cxnLst/>
              <a:rect l="l" t="t" r="r" b="b"/>
              <a:pathLst>
                <a:path w="7610" h="7525" extrusionOk="0">
                  <a:moveTo>
                    <a:pt x="934" y="0"/>
                  </a:moveTo>
                  <a:cubicBezTo>
                    <a:pt x="631" y="0"/>
                    <a:pt x="320" y="21"/>
                    <a:pt x="0" y="56"/>
                  </a:cubicBezTo>
                  <a:cubicBezTo>
                    <a:pt x="324" y="835"/>
                    <a:pt x="559" y="1714"/>
                    <a:pt x="689" y="2694"/>
                  </a:cubicBezTo>
                  <a:lnTo>
                    <a:pt x="1172" y="3807"/>
                  </a:lnTo>
                  <a:lnTo>
                    <a:pt x="1248" y="3853"/>
                  </a:lnTo>
                  <a:lnTo>
                    <a:pt x="1993" y="2731"/>
                  </a:lnTo>
                  <a:cubicBezTo>
                    <a:pt x="2066" y="2621"/>
                    <a:pt x="2190" y="2562"/>
                    <a:pt x="2314" y="2562"/>
                  </a:cubicBezTo>
                  <a:cubicBezTo>
                    <a:pt x="2379" y="2562"/>
                    <a:pt x="2445" y="2580"/>
                    <a:pt x="2500" y="2611"/>
                  </a:cubicBezTo>
                  <a:lnTo>
                    <a:pt x="4351" y="3680"/>
                  </a:lnTo>
                  <a:cubicBezTo>
                    <a:pt x="4523" y="3780"/>
                    <a:pt x="4589" y="4004"/>
                    <a:pt x="4503" y="4179"/>
                  </a:cubicBezTo>
                  <a:lnTo>
                    <a:pt x="3907" y="5387"/>
                  </a:lnTo>
                  <a:lnTo>
                    <a:pt x="7610" y="7524"/>
                  </a:lnTo>
                  <a:cubicBezTo>
                    <a:pt x="7368" y="4270"/>
                    <a:pt x="6079" y="1962"/>
                    <a:pt x="4117" y="821"/>
                  </a:cubicBezTo>
                  <a:lnTo>
                    <a:pt x="3965" y="732"/>
                  </a:lnTo>
                  <a:cubicBezTo>
                    <a:pt x="3075" y="253"/>
                    <a:pt x="2055" y="0"/>
                    <a:pt x="9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5108;p35">
              <a:extLst>
                <a:ext uri="{FF2B5EF4-FFF2-40B4-BE49-F238E27FC236}">
                  <a16:creationId xmlns:a16="http://schemas.microsoft.com/office/drawing/2014/main" id="{27A93E4D-56A2-074D-AA19-B0AD7B850022}"/>
                </a:ext>
              </a:extLst>
            </p:cNvPr>
            <p:cNvSpPr/>
            <p:nvPr/>
          </p:nvSpPr>
          <p:spPr>
            <a:xfrm>
              <a:off x="2853956" y="1875700"/>
              <a:ext cx="164102" cy="114619"/>
            </a:xfrm>
            <a:custGeom>
              <a:avLst/>
              <a:gdLst/>
              <a:ahLst/>
              <a:cxnLst/>
              <a:rect l="l" t="t" r="r" b="b"/>
              <a:pathLst>
                <a:path w="5210" h="3639" extrusionOk="0">
                  <a:moveTo>
                    <a:pt x="986" y="1"/>
                  </a:moveTo>
                  <a:lnTo>
                    <a:pt x="0" y="2442"/>
                  </a:lnTo>
                  <a:cubicBezTo>
                    <a:pt x="145" y="2718"/>
                    <a:pt x="1896" y="3090"/>
                    <a:pt x="1996" y="3411"/>
                  </a:cubicBezTo>
                  <a:cubicBezTo>
                    <a:pt x="2040" y="3553"/>
                    <a:pt x="2155" y="3638"/>
                    <a:pt x="2285" y="3638"/>
                  </a:cubicBezTo>
                  <a:cubicBezTo>
                    <a:pt x="2329" y="3638"/>
                    <a:pt x="2375" y="3628"/>
                    <a:pt x="2421" y="3607"/>
                  </a:cubicBezTo>
                  <a:lnTo>
                    <a:pt x="4979" y="2455"/>
                  </a:lnTo>
                  <a:cubicBezTo>
                    <a:pt x="5031" y="2432"/>
                    <a:pt x="5079" y="2423"/>
                    <a:pt x="5122" y="2423"/>
                  </a:cubicBezTo>
                  <a:cubicBezTo>
                    <a:pt x="5154" y="2423"/>
                    <a:pt x="5183" y="2428"/>
                    <a:pt x="5210" y="2435"/>
                  </a:cubicBezTo>
                  <a:lnTo>
                    <a:pt x="986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5109;p35">
              <a:extLst>
                <a:ext uri="{FF2B5EF4-FFF2-40B4-BE49-F238E27FC236}">
                  <a16:creationId xmlns:a16="http://schemas.microsoft.com/office/drawing/2014/main" id="{6D9219BD-BB8E-D346-8A1F-F0D8CE966860}"/>
                </a:ext>
              </a:extLst>
            </p:cNvPr>
            <p:cNvSpPr/>
            <p:nvPr/>
          </p:nvSpPr>
          <p:spPr>
            <a:xfrm>
              <a:off x="2180513" y="1687158"/>
              <a:ext cx="707780" cy="963792"/>
            </a:xfrm>
            <a:custGeom>
              <a:avLst/>
              <a:gdLst/>
              <a:ahLst/>
              <a:cxnLst/>
              <a:rect l="l" t="t" r="r" b="b"/>
              <a:pathLst>
                <a:path w="22471" h="30599" extrusionOk="0">
                  <a:moveTo>
                    <a:pt x="15095" y="8609"/>
                  </a:moveTo>
                  <a:cubicBezTo>
                    <a:pt x="15124" y="8609"/>
                    <a:pt x="15148" y="8617"/>
                    <a:pt x="15168" y="8635"/>
                  </a:cubicBezTo>
                  <a:cubicBezTo>
                    <a:pt x="15764" y="9170"/>
                    <a:pt x="16089" y="10158"/>
                    <a:pt x="16089" y="11541"/>
                  </a:cubicBezTo>
                  <a:cubicBezTo>
                    <a:pt x="16089" y="14638"/>
                    <a:pt x="13916" y="18403"/>
                    <a:pt x="11237" y="19948"/>
                  </a:cubicBezTo>
                  <a:cubicBezTo>
                    <a:pt x="10422" y="20419"/>
                    <a:pt x="9701" y="20645"/>
                    <a:pt x="9093" y="20645"/>
                  </a:cubicBezTo>
                  <a:cubicBezTo>
                    <a:pt x="8780" y="20645"/>
                    <a:pt x="8496" y="20585"/>
                    <a:pt x="8245" y="20469"/>
                  </a:cubicBezTo>
                  <a:cubicBezTo>
                    <a:pt x="7399" y="20075"/>
                    <a:pt x="14056" y="8609"/>
                    <a:pt x="15095" y="8609"/>
                  </a:cubicBezTo>
                  <a:close/>
                  <a:moveTo>
                    <a:pt x="18070" y="1"/>
                  </a:moveTo>
                  <a:cubicBezTo>
                    <a:pt x="17944" y="1"/>
                    <a:pt x="17820" y="61"/>
                    <a:pt x="17747" y="170"/>
                  </a:cubicBezTo>
                  <a:lnTo>
                    <a:pt x="15623" y="3363"/>
                  </a:lnTo>
                  <a:cubicBezTo>
                    <a:pt x="15515" y="3525"/>
                    <a:pt x="15273" y="3642"/>
                    <a:pt x="15078" y="3642"/>
                  </a:cubicBezTo>
                  <a:cubicBezTo>
                    <a:pt x="15074" y="3642"/>
                    <a:pt x="15071" y="3642"/>
                    <a:pt x="15068" y="3642"/>
                  </a:cubicBezTo>
                  <a:cubicBezTo>
                    <a:pt x="15022" y="3640"/>
                    <a:pt x="14977" y="3640"/>
                    <a:pt x="14931" y="3640"/>
                  </a:cubicBezTo>
                  <a:cubicBezTo>
                    <a:pt x="14733" y="3640"/>
                    <a:pt x="14530" y="3652"/>
                    <a:pt x="14323" y="3676"/>
                  </a:cubicBezTo>
                  <a:lnTo>
                    <a:pt x="14323" y="1339"/>
                  </a:lnTo>
                  <a:lnTo>
                    <a:pt x="12906" y="522"/>
                  </a:lnTo>
                  <a:cubicBezTo>
                    <a:pt x="12878" y="507"/>
                    <a:pt x="12847" y="499"/>
                    <a:pt x="12814" y="499"/>
                  </a:cubicBezTo>
                  <a:cubicBezTo>
                    <a:pt x="12770" y="499"/>
                    <a:pt x="12723" y="513"/>
                    <a:pt x="12672" y="543"/>
                  </a:cubicBezTo>
                  <a:lnTo>
                    <a:pt x="9800" y="2201"/>
                  </a:lnTo>
                  <a:cubicBezTo>
                    <a:pt x="9627" y="2301"/>
                    <a:pt x="9475" y="2539"/>
                    <a:pt x="9458" y="2736"/>
                  </a:cubicBezTo>
                  <a:lnTo>
                    <a:pt x="9168" y="5935"/>
                  </a:lnTo>
                  <a:cubicBezTo>
                    <a:pt x="9151" y="6132"/>
                    <a:pt x="9017" y="6397"/>
                    <a:pt x="8872" y="6531"/>
                  </a:cubicBezTo>
                  <a:cubicBezTo>
                    <a:pt x="8310" y="7045"/>
                    <a:pt x="7779" y="7614"/>
                    <a:pt x="7276" y="8221"/>
                  </a:cubicBezTo>
                  <a:cubicBezTo>
                    <a:pt x="7180" y="8334"/>
                    <a:pt x="7015" y="8404"/>
                    <a:pt x="6860" y="8404"/>
                  </a:cubicBezTo>
                  <a:cubicBezTo>
                    <a:pt x="6808" y="8404"/>
                    <a:pt x="6756" y="8396"/>
                    <a:pt x="6710" y="8379"/>
                  </a:cubicBezTo>
                  <a:lnTo>
                    <a:pt x="4865" y="7735"/>
                  </a:lnTo>
                  <a:cubicBezTo>
                    <a:pt x="4823" y="7720"/>
                    <a:pt x="4778" y="7713"/>
                    <a:pt x="4733" y="7713"/>
                  </a:cubicBezTo>
                  <a:cubicBezTo>
                    <a:pt x="4581" y="7713"/>
                    <a:pt x="4425" y="7795"/>
                    <a:pt x="4348" y="7928"/>
                  </a:cubicBezTo>
                  <a:lnTo>
                    <a:pt x="2234" y="11586"/>
                  </a:lnTo>
                  <a:cubicBezTo>
                    <a:pt x="2137" y="11759"/>
                    <a:pt x="2179" y="12004"/>
                    <a:pt x="2328" y="12131"/>
                  </a:cubicBezTo>
                  <a:lnTo>
                    <a:pt x="3807" y="13406"/>
                  </a:lnTo>
                  <a:cubicBezTo>
                    <a:pt x="3958" y="13535"/>
                    <a:pt x="4020" y="13790"/>
                    <a:pt x="3951" y="13976"/>
                  </a:cubicBezTo>
                  <a:cubicBezTo>
                    <a:pt x="3676" y="14714"/>
                    <a:pt x="3452" y="15462"/>
                    <a:pt x="3286" y="16204"/>
                  </a:cubicBezTo>
                  <a:cubicBezTo>
                    <a:pt x="3245" y="16396"/>
                    <a:pt x="3083" y="16645"/>
                    <a:pt x="2920" y="16758"/>
                  </a:cubicBezTo>
                  <a:lnTo>
                    <a:pt x="293" y="18607"/>
                  </a:lnTo>
                  <a:cubicBezTo>
                    <a:pt x="131" y="18720"/>
                    <a:pt x="0" y="18976"/>
                    <a:pt x="0" y="19172"/>
                  </a:cubicBezTo>
                  <a:lnTo>
                    <a:pt x="0" y="22489"/>
                  </a:lnTo>
                  <a:cubicBezTo>
                    <a:pt x="0" y="22592"/>
                    <a:pt x="41" y="22665"/>
                    <a:pt x="103" y="22703"/>
                  </a:cubicBezTo>
                  <a:lnTo>
                    <a:pt x="3428" y="24624"/>
                  </a:lnTo>
                  <a:lnTo>
                    <a:pt x="2217" y="27071"/>
                  </a:lnTo>
                  <a:cubicBezTo>
                    <a:pt x="2128" y="27247"/>
                    <a:pt x="2196" y="27471"/>
                    <a:pt x="2365" y="27571"/>
                  </a:cubicBezTo>
                  <a:lnTo>
                    <a:pt x="6889" y="30192"/>
                  </a:lnTo>
                  <a:cubicBezTo>
                    <a:pt x="6947" y="30224"/>
                    <a:pt x="7012" y="30240"/>
                    <a:pt x="7076" y="30240"/>
                  </a:cubicBezTo>
                  <a:cubicBezTo>
                    <a:pt x="7202" y="30240"/>
                    <a:pt x="7326" y="30181"/>
                    <a:pt x="7400" y="30071"/>
                  </a:cubicBezTo>
                  <a:lnTo>
                    <a:pt x="9454" y="27971"/>
                  </a:lnTo>
                  <a:cubicBezTo>
                    <a:pt x="9461" y="28064"/>
                    <a:pt x="9502" y="28133"/>
                    <a:pt x="9564" y="28165"/>
                  </a:cubicBezTo>
                  <a:lnTo>
                    <a:pt x="13775" y="30598"/>
                  </a:lnTo>
                  <a:lnTo>
                    <a:pt x="13888" y="27299"/>
                  </a:lnTo>
                  <a:cubicBezTo>
                    <a:pt x="13888" y="27299"/>
                    <a:pt x="12999" y="26150"/>
                    <a:pt x="13016" y="25951"/>
                  </a:cubicBezTo>
                  <a:lnTo>
                    <a:pt x="17606" y="20951"/>
                  </a:lnTo>
                  <a:cubicBezTo>
                    <a:pt x="17649" y="20966"/>
                    <a:pt x="17694" y="20973"/>
                    <a:pt x="17739" y="20973"/>
                  </a:cubicBezTo>
                  <a:cubicBezTo>
                    <a:pt x="17893" y="20973"/>
                    <a:pt x="18048" y="20892"/>
                    <a:pt x="18123" y="20762"/>
                  </a:cubicBezTo>
                  <a:lnTo>
                    <a:pt x="20236" y="17103"/>
                  </a:lnTo>
                  <a:cubicBezTo>
                    <a:pt x="20336" y="16931"/>
                    <a:pt x="20295" y="16686"/>
                    <a:pt x="20144" y="16559"/>
                  </a:cubicBezTo>
                  <a:lnTo>
                    <a:pt x="22178" y="10083"/>
                  </a:lnTo>
                  <a:cubicBezTo>
                    <a:pt x="22340" y="9969"/>
                    <a:pt x="22471" y="9714"/>
                    <a:pt x="22471" y="9517"/>
                  </a:cubicBezTo>
                  <a:lnTo>
                    <a:pt x="22367" y="5993"/>
                  </a:lnTo>
                  <a:lnTo>
                    <a:pt x="22367" y="5990"/>
                  </a:lnTo>
                  <a:cubicBezTo>
                    <a:pt x="22336" y="5972"/>
                    <a:pt x="22299" y="5961"/>
                    <a:pt x="22258" y="5961"/>
                  </a:cubicBezTo>
                  <a:cubicBezTo>
                    <a:pt x="22222" y="5961"/>
                    <a:pt x="22183" y="5969"/>
                    <a:pt x="22143" y="5987"/>
                  </a:cubicBezTo>
                  <a:lnTo>
                    <a:pt x="20257" y="1618"/>
                  </a:lnTo>
                  <a:cubicBezTo>
                    <a:pt x="20343" y="1442"/>
                    <a:pt x="20278" y="1218"/>
                    <a:pt x="20105" y="1118"/>
                  </a:cubicBezTo>
                  <a:lnTo>
                    <a:pt x="18258" y="49"/>
                  </a:lnTo>
                  <a:cubicBezTo>
                    <a:pt x="18199" y="17"/>
                    <a:pt x="18134" y="1"/>
                    <a:pt x="1807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5110;p35">
              <a:extLst>
                <a:ext uri="{FF2B5EF4-FFF2-40B4-BE49-F238E27FC236}">
                  <a16:creationId xmlns:a16="http://schemas.microsoft.com/office/drawing/2014/main" id="{CB085CBB-3736-ED48-B867-D790D6B5B0AF}"/>
                </a:ext>
              </a:extLst>
            </p:cNvPr>
            <p:cNvSpPr/>
            <p:nvPr/>
          </p:nvSpPr>
          <p:spPr>
            <a:xfrm>
              <a:off x="2667713" y="1687189"/>
              <a:ext cx="242184" cy="205175"/>
            </a:xfrm>
            <a:custGeom>
              <a:avLst/>
              <a:gdLst/>
              <a:ahLst/>
              <a:cxnLst/>
              <a:rect l="l" t="t" r="r" b="b"/>
              <a:pathLst>
                <a:path w="7689" h="6514" extrusionOk="0">
                  <a:moveTo>
                    <a:pt x="2599" y="1"/>
                  </a:moveTo>
                  <a:cubicBezTo>
                    <a:pt x="2475" y="1"/>
                    <a:pt x="2352" y="61"/>
                    <a:pt x="2279" y="169"/>
                  </a:cubicBezTo>
                  <a:lnTo>
                    <a:pt x="155" y="3362"/>
                  </a:lnTo>
                  <a:cubicBezTo>
                    <a:pt x="117" y="3421"/>
                    <a:pt x="62" y="3469"/>
                    <a:pt x="0" y="3510"/>
                  </a:cubicBezTo>
                  <a:lnTo>
                    <a:pt x="3030" y="5262"/>
                  </a:lnTo>
                  <a:lnTo>
                    <a:pt x="5196" y="6513"/>
                  </a:lnTo>
                  <a:lnTo>
                    <a:pt x="7031" y="4396"/>
                  </a:lnTo>
                  <a:lnTo>
                    <a:pt x="7602" y="3241"/>
                  </a:lnTo>
                  <a:cubicBezTo>
                    <a:pt x="7689" y="3061"/>
                    <a:pt x="7620" y="2838"/>
                    <a:pt x="7451" y="2741"/>
                  </a:cubicBezTo>
                  <a:lnTo>
                    <a:pt x="4637" y="1117"/>
                  </a:lnTo>
                  <a:lnTo>
                    <a:pt x="2782" y="48"/>
                  </a:lnTo>
                  <a:cubicBezTo>
                    <a:pt x="2725" y="16"/>
                    <a:pt x="2661" y="1"/>
                    <a:pt x="2599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5111;p35">
              <a:extLst>
                <a:ext uri="{FF2B5EF4-FFF2-40B4-BE49-F238E27FC236}">
                  <a16:creationId xmlns:a16="http://schemas.microsoft.com/office/drawing/2014/main" id="{21F560D7-FBC1-7343-A239-C4DC979F5B67}"/>
                </a:ext>
              </a:extLst>
            </p:cNvPr>
            <p:cNvSpPr/>
            <p:nvPr/>
          </p:nvSpPr>
          <p:spPr>
            <a:xfrm>
              <a:off x="2184103" y="2208594"/>
              <a:ext cx="248799" cy="151723"/>
            </a:xfrm>
            <a:custGeom>
              <a:avLst/>
              <a:gdLst/>
              <a:ahLst/>
              <a:cxnLst/>
              <a:rect l="l" t="t" r="r" b="b"/>
              <a:pathLst>
                <a:path w="7899" h="4817" extrusionOk="0">
                  <a:moveTo>
                    <a:pt x="3000" y="0"/>
                  </a:moveTo>
                  <a:cubicBezTo>
                    <a:pt x="2941" y="83"/>
                    <a:pt x="2872" y="155"/>
                    <a:pt x="2806" y="203"/>
                  </a:cubicBezTo>
                  <a:lnTo>
                    <a:pt x="179" y="2052"/>
                  </a:lnTo>
                  <a:cubicBezTo>
                    <a:pt x="110" y="2100"/>
                    <a:pt x="52" y="2179"/>
                    <a:pt x="0" y="2262"/>
                  </a:cubicBezTo>
                  <a:lnTo>
                    <a:pt x="4413" y="4816"/>
                  </a:lnTo>
                  <a:lnTo>
                    <a:pt x="7899" y="2834"/>
                  </a:lnTo>
                  <a:lnTo>
                    <a:pt x="3000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5112;p35">
              <a:extLst>
                <a:ext uri="{FF2B5EF4-FFF2-40B4-BE49-F238E27FC236}">
                  <a16:creationId xmlns:a16="http://schemas.microsoft.com/office/drawing/2014/main" id="{420CCAE6-D12F-A44C-A625-4778DD2A5516}"/>
                </a:ext>
              </a:extLst>
            </p:cNvPr>
            <p:cNvSpPr/>
            <p:nvPr/>
          </p:nvSpPr>
          <p:spPr>
            <a:xfrm>
              <a:off x="2248925" y="1930222"/>
              <a:ext cx="237302" cy="215065"/>
            </a:xfrm>
            <a:custGeom>
              <a:avLst/>
              <a:gdLst/>
              <a:ahLst/>
              <a:cxnLst/>
              <a:rect l="l" t="t" r="r" b="b"/>
              <a:pathLst>
                <a:path w="7534" h="6828" extrusionOk="0">
                  <a:moveTo>
                    <a:pt x="2521" y="0"/>
                  </a:moveTo>
                  <a:cubicBezTo>
                    <a:pt x="2383" y="14"/>
                    <a:pt x="2245" y="90"/>
                    <a:pt x="2176" y="211"/>
                  </a:cubicBezTo>
                  <a:lnTo>
                    <a:pt x="62" y="3869"/>
                  </a:lnTo>
                  <a:cubicBezTo>
                    <a:pt x="14" y="3956"/>
                    <a:pt x="0" y="4055"/>
                    <a:pt x="18" y="4152"/>
                  </a:cubicBezTo>
                  <a:lnTo>
                    <a:pt x="4641" y="6827"/>
                  </a:lnTo>
                  <a:lnTo>
                    <a:pt x="7534" y="2917"/>
                  </a:lnTo>
                  <a:lnTo>
                    <a:pt x="2521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5113;p35">
              <a:extLst>
                <a:ext uri="{FF2B5EF4-FFF2-40B4-BE49-F238E27FC236}">
                  <a16:creationId xmlns:a16="http://schemas.microsoft.com/office/drawing/2014/main" id="{269FDA1D-881F-5347-ABD6-5AB3C7834266}"/>
                </a:ext>
              </a:extLst>
            </p:cNvPr>
            <p:cNvSpPr/>
            <p:nvPr/>
          </p:nvSpPr>
          <p:spPr>
            <a:xfrm>
              <a:off x="2479800" y="1702938"/>
              <a:ext cx="240168" cy="157078"/>
            </a:xfrm>
            <a:custGeom>
              <a:avLst/>
              <a:gdLst/>
              <a:ahLst/>
              <a:cxnLst/>
              <a:rect l="l" t="t" r="r" b="b"/>
              <a:pathLst>
                <a:path w="7625" h="4987" extrusionOk="0">
                  <a:moveTo>
                    <a:pt x="3315" y="0"/>
                  </a:moveTo>
                  <a:cubicBezTo>
                    <a:pt x="3269" y="0"/>
                    <a:pt x="3221" y="13"/>
                    <a:pt x="3170" y="42"/>
                  </a:cubicBezTo>
                  <a:lnTo>
                    <a:pt x="298" y="1700"/>
                  </a:lnTo>
                  <a:cubicBezTo>
                    <a:pt x="177" y="1769"/>
                    <a:pt x="62" y="1910"/>
                    <a:pt x="0" y="2058"/>
                  </a:cubicBezTo>
                  <a:lnTo>
                    <a:pt x="5069" y="4986"/>
                  </a:lnTo>
                  <a:lnTo>
                    <a:pt x="7624" y="3510"/>
                  </a:lnTo>
                  <a:lnTo>
                    <a:pt x="7624" y="2458"/>
                  </a:lnTo>
                  <a:lnTo>
                    <a:pt x="6731" y="1941"/>
                  </a:lnTo>
                  <a:lnTo>
                    <a:pt x="4821" y="838"/>
                  </a:lnTo>
                  <a:lnTo>
                    <a:pt x="4787" y="817"/>
                  </a:lnTo>
                  <a:lnTo>
                    <a:pt x="3401" y="21"/>
                  </a:lnTo>
                  <a:cubicBezTo>
                    <a:pt x="3377" y="7"/>
                    <a:pt x="3349" y="0"/>
                    <a:pt x="331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5114;p35">
              <a:extLst>
                <a:ext uri="{FF2B5EF4-FFF2-40B4-BE49-F238E27FC236}">
                  <a16:creationId xmlns:a16="http://schemas.microsoft.com/office/drawing/2014/main" id="{E41D32DF-9DEF-364B-B3BA-C30672233CE5}"/>
                </a:ext>
              </a:extLst>
            </p:cNvPr>
            <p:cNvSpPr/>
            <p:nvPr/>
          </p:nvSpPr>
          <p:spPr>
            <a:xfrm>
              <a:off x="2313526" y="1763948"/>
              <a:ext cx="707812" cy="903632"/>
            </a:xfrm>
            <a:custGeom>
              <a:avLst/>
              <a:gdLst/>
              <a:ahLst/>
              <a:cxnLst/>
              <a:rect l="l" t="t" r="r" b="b"/>
              <a:pathLst>
                <a:path w="22472" h="28689" extrusionOk="0">
                  <a:moveTo>
                    <a:pt x="13404" y="8076"/>
                  </a:moveTo>
                  <a:cubicBezTo>
                    <a:pt x="14996" y="8076"/>
                    <a:pt x="16089" y="9344"/>
                    <a:pt x="16089" y="11541"/>
                  </a:cubicBezTo>
                  <a:cubicBezTo>
                    <a:pt x="16089" y="14638"/>
                    <a:pt x="13917" y="18403"/>
                    <a:pt x="11238" y="19947"/>
                  </a:cubicBezTo>
                  <a:cubicBezTo>
                    <a:pt x="10458" y="20397"/>
                    <a:pt x="9721" y="20610"/>
                    <a:pt x="9068" y="20610"/>
                  </a:cubicBezTo>
                  <a:cubicBezTo>
                    <a:pt x="7476" y="20610"/>
                    <a:pt x="6383" y="19342"/>
                    <a:pt x="6383" y="17148"/>
                  </a:cubicBezTo>
                  <a:cubicBezTo>
                    <a:pt x="6383" y="14051"/>
                    <a:pt x="8556" y="10286"/>
                    <a:pt x="11238" y="8738"/>
                  </a:cubicBezTo>
                  <a:cubicBezTo>
                    <a:pt x="12016" y="8289"/>
                    <a:pt x="12752" y="8076"/>
                    <a:pt x="13404" y="8076"/>
                  </a:cubicBezTo>
                  <a:close/>
                  <a:moveTo>
                    <a:pt x="18069" y="1"/>
                  </a:moveTo>
                  <a:cubicBezTo>
                    <a:pt x="17944" y="1"/>
                    <a:pt x="17820" y="60"/>
                    <a:pt x="17748" y="169"/>
                  </a:cubicBezTo>
                  <a:lnTo>
                    <a:pt x="15623" y="3363"/>
                  </a:lnTo>
                  <a:cubicBezTo>
                    <a:pt x="15515" y="3526"/>
                    <a:pt x="15272" y="3642"/>
                    <a:pt x="15073" y="3642"/>
                  </a:cubicBezTo>
                  <a:cubicBezTo>
                    <a:pt x="15070" y="3642"/>
                    <a:pt x="15068" y="3642"/>
                    <a:pt x="15065" y="3642"/>
                  </a:cubicBezTo>
                  <a:cubicBezTo>
                    <a:pt x="15015" y="3640"/>
                    <a:pt x="14965" y="3639"/>
                    <a:pt x="14914" y="3639"/>
                  </a:cubicBezTo>
                  <a:cubicBezTo>
                    <a:pt x="14522" y="3639"/>
                    <a:pt x="14110" y="3685"/>
                    <a:pt x="13683" y="3780"/>
                  </a:cubicBezTo>
                  <a:cubicBezTo>
                    <a:pt x="13655" y="3786"/>
                    <a:pt x="13628" y="3789"/>
                    <a:pt x="13602" y="3789"/>
                  </a:cubicBezTo>
                  <a:cubicBezTo>
                    <a:pt x="13444" y="3789"/>
                    <a:pt x="13317" y="3679"/>
                    <a:pt x="13300" y="3511"/>
                  </a:cubicBezTo>
                  <a:lnTo>
                    <a:pt x="13021" y="718"/>
                  </a:lnTo>
                  <a:cubicBezTo>
                    <a:pt x="13006" y="579"/>
                    <a:pt x="12924" y="499"/>
                    <a:pt x="12817" y="499"/>
                  </a:cubicBezTo>
                  <a:cubicBezTo>
                    <a:pt x="12772" y="499"/>
                    <a:pt x="12723" y="513"/>
                    <a:pt x="12672" y="542"/>
                  </a:cubicBezTo>
                  <a:lnTo>
                    <a:pt x="9800" y="2201"/>
                  </a:lnTo>
                  <a:cubicBezTo>
                    <a:pt x="9628" y="2300"/>
                    <a:pt x="9476" y="2538"/>
                    <a:pt x="9458" y="2739"/>
                  </a:cubicBezTo>
                  <a:lnTo>
                    <a:pt x="9169" y="5935"/>
                  </a:lnTo>
                  <a:cubicBezTo>
                    <a:pt x="9152" y="6132"/>
                    <a:pt x="9017" y="6396"/>
                    <a:pt x="8873" y="6531"/>
                  </a:cubicBezTo>
                  <a:cubicBezTo>
                    <a:pt x="8311" y="7045"/>
                    <a:pt x="7779" y="7614"/>
                    <a:pt x="7276" y="8221"/>
                  </a:cubicBezTo>
                  <a:cubicBezTo>
                    <a:pt x="7181" y="8334"/>
                    <a:pt x="7016" y="8403"/>
                    <a:pt x="6861" y="8403"/>
                  </a:cubicBezTo>
                  <a:cubicBezTo>
                    <a:pt x="6809" y="8403"/>
                    <a:pt x="6758" y="8396"/>
                    <a:pt x="6711" y="8379"/>
                  </a:cubicBezTo>
                  <a:lnTo>
                    <a:pt x="4866" y="7734"/>
                  </a:lnTo>
                  <a:cubicBezTo>
                    <a:pt x="4823" y="7720"/>
                    <a:pt x="4779" y="7713"/>
                    <a:pt x="4734" y="7713"/>
                  </a:cubicBezTo>
                  <a:cubicBezTo>
                    <a:pt x="4581" y="7713"/>
                    <a:pt x="4426" y="7794"/>
                    <a:pt x="4348" y="7927"/>
                  </a:cubicBezTo>
                  <a:lnTo>
                    <a:pt x="2235" y="11586"/>
                  </a:lnTo>
                  <a:cubicBezTo>
                    <a:pt x="2139" y="11759"/>
                    <a:pt x="2180" y="12003"/>
                    <a:pt x="2328" y="12131"/>
                  </a:cubicBezTo>
                  <a:lnTo>
                    <a:pt x="3807" y="13406"/>
                  </a:lnTo>
                  <a:cubicBezTo>
                    <a:pt x="3960" y="13534"/>
                    <a:pt x="4022" y="13789"/>
                    <a:pt x="3952" y="13976"/>
                  </a:cubicBezTo>
                  <a:cubicBezTo>
                    <a:pt x="3677" y="14713"/>
                    <a:pt x="3452" y="15462"/>
                    <a:pt x="3287" y="16203"/>
                  </a:cubicBezTo>
                  <a:cubicBezTo>
                    <a:pt x="3245" y="16396"/>
                    <a:pt x="3080" y="16644"/>
                    <a:pt x="2921" y="16758"/>
                  </a:cubicBezTo>
                  <a:lnTo>
                    <a:pt x="294" y="18607"/>
                  </a:lnTo>
                  <a:cubicBezTo>
                    <a:pt x="132" y="18720"/>
                    <a:pt x="1" y="18975"/>
                    <a:pt x="1" y="19172"/>
                  </a:cubicBezTo>
                  <a:lnTo>
                    <a:pt x="1" y="22488"/>
                  </a:lnTo>
                  <a:cubicBezTo>
                    <a:pt x="1" y="22641"/>
                    <a:pt x="86" y="22731"/>
                    <a:pt x="206" y="22731"/>
                  </a:cubicBezTo>
                  <a:cubicBezTo>
                    <a:pt x="244" y="22731"/>
                    <a:pt x="285" y="22722"/>
                    <a:pt x="328" y="22703"/>
                  </a:cubicBezTo>
                  <a:lnTo>
                    <a:pt x="2887" y="21548"/>
                  </a:lnTo>
                  <a:cubicBezTo>
                    <a:pt x="2931" y="21528"/>
                    <a:pt x="2976" y="21518"/>
                    <a:pt x="3020" y="21518"/>
                  </a:cubicBezTo>
                  <a:cubicBezTo>
                    <a:pt x="3150" y="21518"/>
                    <a:pt x="3267" y="21604"/>
                    <a:pt x="3311" y="21744"/>
                  </a:cubicBezTo>
                  <a:cubicBezTo>
                    <a:pt x="3459" y="22216"/>
                    <a:pt x="3653" y="22637"/>
                    <a:pt x="3883" y="23013"/>
                  </a:cubicBezTo>
                  <a:cubicBezTo>
                    <a:pt x="3987" y="23182"/>
                    <a:pt x="4008" y="23454"/>
                    <a:pt x="3921" y="23634"/>
                  </a:cubicBezTo>
                  <a:lnTo>
                    <a:pt x="2214" y="27071"/>
                  </a:lnTo>
                  <a:cubicBezTo>
                    <a:pt x="2128" y="27247"/>
                    <a:pt x="2197" y="27471"/>
                    <a:pt x="2367" y="27571"/>
                  </a:cubicBezTo>
                  <a:lnTo>
                    <a:pt x="4218" y="28640"/>
                  </a:lnTo>
                  <a:cubicBezTo>
                    <a:pt x="4276" y="28673"/>
                    <a:pt x="4341" y="28688"/>
                    <a:pt x="4405" y="28688"/>
                  </a:cubicBezTo>
                  <a:cubicBezTo>
                    <a:pt x="4530" y="28688"/>
                    <a:pt x="4654" y="28629"/>
                    <a:pt x="4725" y="28519"/>
                  </a:cubicBezTo>
                  <a:lnTo>
                    <a:pt x="6852" y="25323"/>
                  </a:lnTo>
                  <a:cubicBezTo>
                    <a:pt x="6958" y="25163"/>
                    <a:pt x="7201" y="25047"/>
                    <a:pt x="7399" y="25047"/>
                  </a:cubicBezTo>
                  <a:cubicBezTo>
                    <a:pt x="7401" y="25047"/>
                    <a:pt x="7404" y="25047"/>
                    <a:pt x="7407" y="25047"/>
                  </a:cubicBezTo>
                  <a:cubicBezTo>
                    <a:pt x="7456" y="25049"/>
                    <a:pt x="7506" y="25050"/>
                    <a:pt x="7556" y="25050"/>
                  </a:cubicBezTo>
                  <a:cubicBezTo>
                    <a:pt x="7949" y="25050"/>
                    <a:pt x="8362" y="25001"/>
                    <a:pt x="8790" y="24909"/>
                  </a:cubicBezTo>
                  <a:cubicBezTo>
                    <a:pt x="8817" y="24903"/>
                    <a:pt x="8845" y="24899"/>
                    <a:pt x="8871" y="24899"/>
                  </a:cubicBezTo>
                  <a:cubicBezTo>
                    <a:pt x="9029" y="24899"/>
                    <a:pt x="9158" y="25010"/>
                    <a:pt x="9173" y="25178"/>
                  </a:cubicBezTo>
                  <a:lnTo>
                    <a:pt x="9455" y="27971"/>
                  </a:lnTo>
                  <a:cubicBezTo>
                    <a:pt x="9467" y="28110"/>
                    <a:pt x="9549" y="28190"/>
                    <a:pt x="9656" y="28190"/>
                  </a:cubicBezTo>
                  <a:cubicBezTo>
                    <a:pt x="9700" y="28190"/>
                    <a:pt x="9750" y="28176"/>
                    <a:pt x="9800" y="28147"/>
                  </a:cubicBezTo>
                  <a:lnTo>
                    <a:pt x="12672" y="26489"/>
                  </a:lnTo>
                  <a:cubicBezTo>
                    <a:pt x="12845" y="26389"/>
                    <a:pt x="13000" y="26147"/>
                    <a:pt x="13017" y="25951"/>
                  </a:cubicBezTo>
                  <a:lnTo>
                    <a:pt x="13303" y="22754"/>
                  </a:lnTo>
                  <a:cubicBezTo>
                    <a:pt x="13320" y="22558"/>
                    <a:pt x="13459" y="22292"/>
                    <a:pt x="13603" y="22157"/>
                  </a:cubicBezTo>
                  <a:cubicBezTo>
                    <a:pt x="14162" y="21644"/>
                    <a:pt x="14697" y="21075"/>
                    <a:pt x="15200" y="20468"/>
                  </a:cubicBezTo>
                  <a:cubicBezTo>
                    <a:pt x="15293" y="20354"/>
                    <a:pt x="15457" y="20285"/>
                    <a:pt x="15612" y="20285"/>
                  </a:cubicBezTo>
                  <a:cubicBezTo>
                    <a:pt x="15664" y="20285"/>
                    <a:pt x="15715" y="20293"/>
                    <a:pt x="15762" y="20310"/>
                  </a:cubicBezTo>
                  <a:lnTo>
                    <a:pt x="17606" y="20951"/>
                  </a:lnTo>
                  <a:cubicBezTo>
                    <a:pt x="17649" y="20966"/>
                    <a:pt x="17693" y="20973"/>
                    <a:pt x="17739" y="20973"/>
                  </a:cubicBezTo>
                  <a:cubicBezTo>
                    <a:pt x="17892" y="20973"/>
                    <a:pt x="18049" y="20892"/>
                    <a:pt x="18123" y="20761"/>
                  </a:cubicBezTo>
                  <a:lnTo>
                    <a:pt x="20237" y="17103"/>
                  </a:lnTo>
                  <a:cubicBezTo>
                    <a:pt x="20337" y="16931"/>
                    <a:pt x="20296" y="16686"/>
                    <a:pt x="20144" y="16558"/>
                  </a:cubicBezTo>
                  <a:lnTo>
                    <a:pt x="18665" y="15282"/>
                  </a:lnTo>
                  <a:cubicBezTo>
                    <a:pt x="18516" y="15152"/>
                    <a:pt x="18451" y="14899"/>
                    <a:pt x="18520" y="14713"/>
                  </a:cubicBezTo>
                  <a:cubicBezTo>
                    <a:pt x="18796" y="13972"/>
                    <a:pt x="19020" y="13228"/>
                    <a:pt x="19186" y="12486"/>
                  </a:cubicBezTo>
                  <a:cubicBezTo>
                    <a:pt x="19231" y="12293"/>
                    <a:pt x="19393" y="12044"/>
                    <a:pt x="19554" y="11928"/>
                  </a:cubicBezTo>
                  <a:lnTo>
                    <a:pt x="22178" y="10083"/>
                  </a:lnTo>
                  <a:cubicBezTo>
                    <a:pt x="22340" y="9969"/>
                    <a:pt x="22471" y="9714"/>
                    <a:pt x="22471" y="9517"/>
                  </a:cubicBezTo>
                  <a:lnTo>
                    <a:pt x="22471" y="6200"/>
                  </a:lnTo>
                  <a:cubicBezTo>
                    <a:pt x="22471" y="6048"/>
                    <a:pt x="22388" y="5958"/>
                    <a:pt x="22268" y="5958"/>
                  </a:cubicBezTo>
                  <a:cubicBezTo>
                    <a:pt x="22230" y="5958"/>
                    <a:pt x="22188" y="5968"/>
                    <a:pt x="22144" y="5987"/>
                  </a:cubicBezTo>
                  <a:lnTo>
                    <a:pt x="19589" y="7141"/>
                  </a:lnTo>
                  <a:cubicBezTo>
                    <a:pt x="19544" y="7161"/>
                    <a:pt x="19498" y="7170"/>
                    <a:pt x="19454" y="7170"/>
                  </a:cubicBezTo>
                  <a:cubicBezTo>
                    <a:pt x="19322" y="7170"/>
                    <a:pt x="19205" y="7084"/>
                    <a:pt x="19161" y="6942"/>
                  </a:cubicBezTo>
                  <a:cubicBezTo>
                    <a:pt x="19013" y="6473"/>
                    <a:pt x="18820" y="6049"/>
                    <a:pt x="18593" y="5676"/>
                  </a:cubicBezTo>
                  <a:cubicBezTo>
                    <a:pt x="18489" y="5507"/>
                    <a:pt x="18465" y="5231"/>
                    <a:pt x="18551" y="5056"/>
                  </a:cubicBezTo>
                  <a:lnTo>
                    <a:pt x="20258" y="1617"/>
                  </a:lnTo>
                  <a:cubicBezTo>
                    <a:pt x="20344" y="1442"/>
                    <a:pt x="20278" y="1218"/>
                    <a:pt x="20106" y="1118"/>
                  </a:cubicBezTo>
                  <a:lnTo>
                    <a:pt x="18255" y="49"/>
                  </a:lnTo>
                  <a:cubicBezTo>
                    <a:pt x="18197" y="16"/>
                    <a:pt x="18133" y="1"/>
                    <a:pt x="18069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5115;p35">
              <a:extLst>
                <a:ext uri="{FF2B5EF4-FFF2-40B4-BE49-F238E27FC236}">
                  <a16:creationId xmlns:a16="http://schemas.microsoft.com/office/drawing/2014/main" id="{06164A8D-18A6-DF4F-A62E-0C3A4E542F2F}"/>
                </a:ext>
              </a:extLst>
            </p:cNvPr>
            <p:cNvSpPr/>
            <p:nvPr/>
          </p:nvSpPr>
          <p:spPr>
            <a:xfrm>
              <a:off x="2535330" y="2074983"/>
              <a:ext cx="208954" cy="269493"/>
            </a:xfrm>
            <a:custGeom>
              <a:avLst/>
              <a:gdLst/>
              <a:ahLst/>
              <a:cxnLst/>
              <a:rect l="l" t="t" r="r" b="b"/>
              <a:pathLst>
                <a:path w="6634" h="8556" extrusionOk="0">
                  <a:moveTo>
                    <a:pt x="4537" y="1"/>
                  </a:moveTo>
                  <a:cubicBezTo>
                    <a:pt x="4115" y="1"/>
                    <a:pt x="3640" y="137"/>
                    <a:pt x="3137" y="428"/>
                  </a:cubicBezTo>
                  <a:cubicBezTo>
                    <a:pt x="1407" y="1429"/>
                    <a:pt x="0" y="3859"/>
                    <a:pt x="0" y="5859"/>
                  </a:cubicBezTo>
                  <a:cubicBezTo>
                    <a:pt x="0" y="6859"/>
                    <a:pt x="352" y="7559"/>
                    <a:pt x="917" y="7890"/>
                  </a:cubicBezTo>
                  <a:lnTo>
                    <a:pt x="920" y="7890"/>
                  </a:lnTo>
                  <a:lnTo>
                    <a:pt x="2082" y="8555"/>
                  </a:lnTo>
                  <a:lnTo>
                    <a:pt x="2358" y="8090"/>
                  </a:lnTo>
                  <a:cubicBezTo>
                    <a:pt x="2644" y="8024"/>
                    <a:pt x="2944" y="7921"/>
                    <a:pt x="3258" y="7738"/>
                  </a:cubicBezTo>
                  <a:cubicBezTo>
                    <a:pt x="4989" y="6738"/>
                    <a:pt x="6396" y="4308"/>
                    <a:pt x="6396" y="2307"/>
                  </a:cubicBezTo>
                  <a:cubicBezTo>
                    <a:pt x="6396" y="2011"/>
                    <a:pt x="6355" y="1749"/>
                    <a:pt x="6296" y="1504"/>
                  </a:cubicBezTo>
                  <a:lnTo>
                    <a:pt x="6633" y="945"/>
                  </a:lnTo>
                  <a:lnTo>
                    <a:pt x="5358" y="208"/>
                  </a:lnTo>
                  <a:lnTo>
                    <a:pt x="5354" y="208"/>
                  </a:lnTo>
                  <a:lnTo>
                    <a:pt x="5344" y="201"/>
                  </a:lnTo>
                  <a:lnTo>
                    <a:pt x="5341" y="201"/>
                  </a:lnTo>
                  <a:cubicBezTo>
                    <a:pt x="5106" y="69"/>
                    <a:pt x="4835" y="1"/>
                    <a:pt x="4537" y="1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5116;p35">
              <a:extLst>
                <a:ext uri="{FF2B5EF4-FFF2-40B4-BE49-F238E27FC236}">
                  <a16:creationId xmlns:a16="http://schemas.microsoft.com/office/drawing/2014/main" id="{30ACFE76-9F7A-704D-A193-9036C1BB289E}"/>
                </a:ext>
              </a:extLst>
            </p:cNvPr>
            <p:cNvSpPr/>
            <p:nvPr/>
          </p:nvSpPr>
          <p:spPr>
            <a:xfrm>
              <a:off x="2564181" y="2323465"/>
              <a:ext cx="53672" cy="21009"/>
            </a:xfrm>
            <a:custGeom>
              <a:avLst/>
              <a:gdLst/>
              <a:ahLst/>
              <a:cxnLst/>
              <a:rect l="l" t="t" r="r" b="b"/>
              <a:pathLst>
                <a:path w="1704" h="667" extrusionOk="0">
                  <a:moveTo>
                    <a:pt x="1704" y="132"/>
                  </a:moveTo>
                  <a:cubicBezTo>
                    <a:pt x="1615" y="160"/>
                    <a:pt x="1529" y="181"/>
                    <a:pt x="1442" y="201"/>
                  </a:cubicBezTo>
                  <a:lnTo>
                    <a:pt x="1166" y="666"/>
                  </a:lnTo>
                  <a:lnTo>
                    <a:pt x="1166" y="666"/>
                  </a:lnTo>
                  <a:lnTo>
                    <a:pt x="1442" y="201"/>
                  </a:lnTo>
                  <a:cubicBezTo>
                    <a:pt x="1529" y="181"/>
                    <a:pt x="1615" y="160"/>
                    <a:pt x="1704" y="132"/>
                  </a:cubicBezTo>
                  <a:close/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D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5117;p35">
              <a:extLst>
                <a:ext uri="{FF2B5EF4-FFF2-40B4-BE49-F238E27FC236}">
                  <a16:creationId xmlns:a16="http://schemas.microsoft.com/office/drawing/2014/main" id="{55F89740-6B12-0640-B80E-00C62EBB049B}"/>
                </a:ext>
              </a:extLst>
            </p:cNvPr>
            <p:cNvSpPr/>
            <p:nvPr/>
          </p:nvSpPr>
          <p:spPr>
            <a:xfrm>
              <a:off x="2535330" y="2155679"/>
              <a:ext cx="176166" cy="188796"/>
            </a:xfrm>
            <a:custGeom>
              <a:avLst/>
              <a:gdLst/>
              <a:ahLst/>
              <a:cxnLst/>
              <a:rect l="l" t="t" r="r" b="b"/>
              <a:pathLst>
                <a:path w="5593" h="5994" extrusionOk="0">
                  <a:moveTo>
                    <a:pt x="1044" y="0"/>
                  </a:moveTo>
                  <a:cubicBezTo>
                    <a:pt x="403" y="1031"/>
                    <a:pt x="0" y="2228"/>
                    <a:pt x="0" y="3297"/>
                  </a:cubicBezTo>
                  <a:cubicBezTo>
                    <a:pt x="0" y="4297"/>
                    <a:pt x="352" y="4997"/>
                    <a:pt x="917" y="5328"/>
                  </a:cubicBezTo>
                  <a:lnTo>
                    <a:pt x="920" y="5328"/>
                  </a:lnTo>
                  <a:lnTo>
                    <a:pt x="2082" y="5993"/>
                  </a:lnTo>
                  <a:lnTo>
                    <a:pt x="2358" y="5528"/>
                  </a:lnTo>
                  <a:cubicBezTo>
                    <a:pt x="2445" y="5508"/>
                    <a:pt x="2531" y="5487"/>
                    <a:pt x="2620" y="5459"/>
                  </a:cubicBezTo>
                  <a:cubicBezTo>
                    <a:pt x="2827" y="5393"/>
                    <a:pt x="3037" y="5304"/>
                    <a:pt x="3258" y="5176"/>
                  </a:cubicBezTo>
                  <a:cubicBezTo>
                    <a:pt x="4186" y="4642"/>
                    <a:pt x="5020" y="3697"/>
                    <a:pt x="5592" y="2624"/>
                  </a:cubicBezTo>
                  <a:lnTo>
                    <a:pt x="1044" y="0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5118;p35">
              <a:extLst>
                <a:ext uri="{FF2B5EF4-FFF2-40B4-BE49-F238E27FC236}">
                  <a16:creationId xmlns:a16="http://schemas.microsoft.com/office/drawing/2014/main" id="{240AADDF-FDF2-BB4F-A7A7-CF2F8A8A5518}"/>
                </a:ext>
              </a:extLst>
            </p:cNvPr>
            <p:cNvSpPr/>
            <p:nvPr/>
          </p:nvSpPr>
          <p:spPr>
            <a:xfrm>
              <a:off x="2636310" y="2076621"/>
              <a:ext cx="27277" cy="10552"/>
            </a:xfrm>
            <a:custGeom>
              <a:avLst/>
              <a:gdLst/>
              <a:ahLst/>
              <a:cxnLst/>
              <a:rect l="l" t="t" r="r" b="b"/>
              <a:pathLst>
                <a:path w="866" h="335" extrusionOk="0">
                  <a:moveTo>
                    <a:pt x="862" y="0"/>
                  </a:moveTo>
                  <a:cubicBezTo>
                    <a:pt x="587" y="59"/>
                    <a:pt x="300" y="169"/>
                    <a:pt x="1" y="335"/>
                  </a:cubicBezTo>
                  <a:cubicBezTo>
                    <a:pt x="300" y="169"/>
                    <a:pt x="587" y="59"/>
                    <a:pt x="862" y="0"/>
                  </a:cubicBezTo>
                  <a:close/>
                  <a:moveTo>
                    <a:pt x="865" y="0"/>
                  </a:moveTo>
                  <a:lnTo>
                    <a:pt x="86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5119;p35">
              <a:extLst>
                <a:ext uri="{FF2B5EF4-FFF2-40B4-BE49-F238E27FC236}">
                  <a16:creationId xmlns:a16="http://schemas.microsoft.com/office/drawing/2014/main" id="{0B0AF3C1-4220-AD4C-BC1E-C66D805637A3}"/>
                </a:ext>
              </a:extLst>
            </p:cNvPr>
            <p:cNvSpPr/>
            <p:nvPr/>
          </p:nvSpPr>
          <p:spPr>
            <a:xfrm>
              <a:off x="2703525" y="2081283"/>
              <a:ext cx="40758" cy="31403"/>
            </a:xfrm>
            <a:custGeom>
              <a:avLst/>
              <a:gdLst/>
              <a:ahLst/>
              <a:cxnLst/>
              <a:rect l="l" t="t" r="r" b="b"/>
              <a:pathLst>
                <a:path w="1294" h="997" extrusionOk="0">
                  <a:moveTo>
                    <a:pt x="18" y="8"/>
                  </a:moveTo>
                  <a:lnTo>
                    <a:pt x="14" y="8"/>
                  </a:lnTo>
                  <a:lnTo>
                    <a:pt x="18" y="8"/>
                  </a:lnTo>
                  <a:lnTo>
                    <a:pt x="1293" y="745"/>
                  </a:lnTo>
                  <a:lnTo>
                    <a:pt x="1142" y="997"/>
                  </a:lnTo>
                  <a:lnTo>
                    <a:pt x="1293" y="745"/>
                  </a:lnTo>
                  <a:lnTo>
                    <a:pt x="18" y="8"/>
                  </a:lnTo>
                  <a:close/>
                  <a:moveTo>
                    <a:pt x="4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4" y="1"/>
                  </a:lnTo>
                  <a:close/>
                </a:path>
              </a:pathLst>
            </a:custGeom>
            <a:solidFill>
              <a:srgbClr val="7D84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5120;p35">
              <a:extLst>
                <a:ext uri="{FF2B5EF4-FFF2-40B4-BE49-F238E27FC236}">
                  <a16:creationId xmlns:a16="http://schemas.microsoft.com/office/drawing/2014/main" id="{801F2E4F-4F3C-AB41-94BF-0495EA9CCCA8}"/>
                </a:ext>
              </a:extLst>
            </p:cNvPr>
            <p:cNvSpPr/>
            <p:nvPr/>
          </p:nvSpPr>
          <p:spPr>
            <a:xfrm>
              <a:off x="2577662" y="2088559"/>
              <a:ext cx="56192" cy="53042"/>
            </a:xfrm>
            <a:custGeom>
              <a:avLst/>
              <a:gdLst/>
              <a:ahLst/>
              <a:cxnLst/>
              <a:rect l="l" t="t" r="r" b="b"/>
              <a:pathLst>
                <a:path w="1784" h="1684" extrusionOk="0">
                  <a:moveTo>
                    <a:pt x="1783" y="0"/>
                  </a:moveTo>
                  <a:cubicBezTo>
                    <a:pt x="1121" y="387"/>
                    <a:pt x="504" y="984"/>
                    <a:pt x="1" y="1684"/>
                  </a:cubicBezTo>
                  <a:cubicBezTo>
                    <a:pt x="504" y="984"/>
                    <a:pt x="1121" y="387"/>
                    <a:pt x="1783" y="0"/>
                  </a:cubicBezTo>
                  <a:close/>
                  <a:moveTo>
                    <a:pt x="1783" y="0"/>
                  </a:moveTo>
                  <a:lnTo>
                    <a:pt x="178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5121;p35">
              <a:extLst>
                <a:ext uri="{FF2B5EF4-FFF2-40B4-BE49-F238E27FC236}">
                  <a16:creationId xmlns:a16="http://schemas.microsoft.com/office/drawing/2014/main" id="{9E3E6956-42F7-7647-B677-BE561B6B4C94}"/>
                </a:ext>
              </a:extLst>
            </p:cNvPr>
            <p:cNvSpPr/>
            <p:nvPr/>
          </p:nvSpPr>
          <p:spPr>
            <a:xfrm>
              <a:off x="2720124" y="2147710"/>
              <a:ext cx="16662" cy="72948"/>
            </a:xfrm>
            <a:custGeom>
              <a:avLst/>
              <a:gdLst/>
              <a:ahLst/>
              <a:cxnLst/>
              <a:rect l="l" t="t" r="r" b="b"/>
              <a:pathLst>
                <a:path w="529" h="2316" extrusionOk="0">
                  <a:moveTo>
                    <a:pt x="529" y="1"/>
                  </a:moveTo>
                  <a:lnTo>
                    <a:pt x="529" y="1"/>
                  </a:lnTo>
                  <a:cubicBezTo>
                    <a:pt x="529" y="745"/>
                    <a:pt x="332" y="1548"/>
                    <a:pt x="1" y="2316"/>
                  </a:cubicBezTo>
                  <a:cubicBezTo>
                    <a:pt x="335" y="1548"/>
                    <a:pt x="529" y="745"/>
                    <a:pt x="529" y="1"/>
                  </a:cubicBezTo>
                  <a:close/>
                </a:path>
              </a:pathLst>
            </a:custGeom>
            <a:solidFill>
              <a:srgbClr val="7D84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5122;p35">
              <a:extLst>
                <a:ext uri="{FF2B5EF4-FFF2-40B4-BE49-F238E27FC236}">
                  <a16:creationId xmlns:a16="http://schemas.microsoft.com/office/drawing/2014/main" id="{82B9E3B8-6DC5-9E46-A5C3-40648C39D0EB}"/>
                </a:ext>
              </a:extLst>
            </p:cNvPr>
            <p:cNvSpPr/>
            <p:nvPr/>
          </p:nvSpPr>
          <p:spPr>
            <a:xfrm>
              <a:off x="2568213" y="2075015"/>
              <a:ext cx="176071" cy="163346"/>
            </a:xfrm>
            <a:custGeom>
              <a:avLst/>
              <a:gdLst/>
              <a:ahLst/>
              <a:cxnLst/>
              <a:rect l="l" t="t" r="r" b="b"/>
              <a:pathLst>
                <a:path w="5590" h="5186" extrusionOk="0">
                  <a:moveTo>
                    <a:pt x="3490" y="0"/>
                  </a:moveTo>
                  <a:cubicBezTo>
                    <a:pt x="3342" y="0"/>
                    <a:pt x="3186" y="17"/>
                    <a:pt x="3027" y="51"/>
                  </a:cubicBezTo>
                  <a:lnTo>
                    <a:pt x="3024" y="51"/>
                  </a:lnTo>
                  <a:cubicBezTo>
                    <a:pt x="2749" y="110"/>
                    <a:pt x="2462" y="220"/>
                    <a:pt x="2163" y="386"/>
                  </a:cubicBezTo>
                  <a:cubicBezTo>
                    <a:pt x="2138" y="400"/>
                    <a:pt x="2117" y="414"/>
                    <a:pt x="2093" y="427"/>
                  </a:cubicBezTo>
                  <a:cubicBezTo>
                    <a:pt x="2090" y="427"/>
                    <a:pt x="2087" y="430"/>
                    <a:pt x="2083" y="430"/>
                  </a:cubicBezTo>
                  <a:cubicBezTo>
                    <a:pt x="1421" y="817"/>
                    <a:pt x="804" y="1414"/>
                    <a:pt x="301" y="2114"/>
                  </a:cubicBezTo>
                  <a:cubicBezTo>
                    <a:pt x="193" y="2258"/>
                    <a:pt x="94" y="2407"/>
                    <a:pt x="0" y="2561"/>
                  </a:cubicBezTo>
                  <a:lnTo>
                    <a:pt x="4548" y="5185"/>
                  </a:lnTo>
                  <a:cubicBezTo>
                    <a:pt x="4649" y="5003"/>
                    <a:pt x="4741" y="4813"/>
                    <a:pt x="4824" y="4624"/>
                  </a:cubicBezTo>
                  <a:cubicBezTo>
                    <a:pt x="5155" y="3855"/>
                    <a:pt x="5352" y="3051"/>
                    <a:pt x="5352" y="2306"/>
                  </a:cubicBezTo>
                  <a:cubicBezTo>
                    <a:pt x="5352" y="2023"/>
                    <a:pt x="5317" y="1775"/>
                    <a:pt x="5262" y="1544"/>
                  </a:cubicBezTo>
                  <a:cubicBezTo>
                    <a:pt x="5258" y="1531"/>
                    <a:pt x="5255" y="1517"/>
                    <a:pt x="5252" y="1503"/>
                  </a:cubicBezTo>
                  <a:lnTo>
                    <a:pt x="5438" y="1196"/>
                  </a:lnTo>
                  <a:lnTo>
                    <a:pt x="5589" y="944"/>
                  </a:lnTo>
                  <a:lnTo>
                    <a:pt x="4314" y="207"/>
                  </a:lnTo>
                  <a:lnTo>
                    <a:pt x="4310" y="207"/>
                  </a:lnTo>
                  <a:lnTo>
                    <a:pt x="4300" y="200"/>
                  </a:lnTo>
                  <a:lnTo>
                    <a:pt x="4297" y="200"/>
                  </a:lnTo>
                  <a:lnTo>
                    <a:pt x="4297" y="203"/>
                  </a:lnTo>
                  <a:cubicBezTo>
                    <a:pt x="4062" y="69"/>
                    <a:pt x="3790" y="0"/>
                    <a:pt x="3490" y="0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5123;p35">
              <a:extLst>
                <a:ext uri="{FF2B5EF4-FFF2-40B4-BE49-F238E27FC236}">
                  <a16:creationId xmlns:a16="http://schemas.microsoft.com/office/drawing/2014/main" id="{554CAA9D-3767-A244-8EEB-1E3D5518B136}"/>
                </a:ext>
              </a:extLst>
            </p:cNvPr>
            <p:cNvSpPr/>
            <p:nvPr/>
          </p:nvSpPr>
          <p:spPr>
            <a:xfrm>
              <a:off x="2573536" y="2096811"/>
              <a:ext cx="197710" cy="255161"/>
            </a:xfrm>
            <a:custGeom>
              <a:avLst/>
              <a:gdLst/>
              <a:ahLst/>
              <a:cxnLst/>
              <a:rect l="l" t="t" r="r" b="b"/>
              <a:pathLst>
                <a:path w="6277" h="8101" extrusionOk="0">
                  <a:moveTo>
                    <a:pt x="4539" y="0"/>
                  </a:moveTo>
                  <a:cubicBezTo>
                    <a:pt x="4117" y="0"/>
                    <a:pt x="3641" y="138"/>
                    <a:pt x="3138" y="429"/>
                  </a:cubicBezTo>
                  <a:cubicBezTo>
                    <a:pt x="1404" y="1428"/>
                    <a:pt x="0" y="3863"/>
                    <a:pt x="0" y="5862"/>
                  </a:cubicBezTo>
                  <a:cubicBezTo>
                    <a:pt x="0" y="7281"/>
                    <a:pt x="706" y="8101"/>
                    <a:pt x="1736" y="8101"/>
                  </a:cubicBezTo>
                  <a:cubicBezTo>
                    <a:pt x="2158" y="8101"/>
                    <a:pt x="2634" y="7963"/>
                    <a:pt x="3138" y="7673"/>
                  </a:cubicBezTo>
                  <a:cubicBezTo>
                    <a:pt x="4869" y="6673"/>
                    <a:pt x="6276" y="4242"/>
                    <a:pt x="6276" y="2242"/>
                  </a:cubicBezTo>
                  <a:cubicBezTo>
                    <a:pt x="6276" y="821"/>
                    <a:pt x="5568" y="0"/>
                    <a:pt x="45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5124;p35">
              <a:extLst>
                <a:ext uri="{FF2B5EF4-FFF2-40B4-BE49-F238E27FC236}">
                  <a16:creationId xmlns:a16="http://schemas.microsoft.com/office/drawing/2014/main" id="{FBEF3E58-5933-844B-A396-5F41A4E48D34}"/>
                </a:ext>
              </a:extLst>
            </p:cNvPr>
            <p:cNvSpPr/>
            <p:nvPr/>
          </p:nvSpPr>
          <p:spPr>
            <a:xfrm>
              <a:off x="2642704" y="2155301"/>
              <a:ext cx="58365" cy="125203"/>
            </a:xfrm>
            <a:custGeom>
              <a:avLst/>
              <a:gdLst/>
              <a:ahLst/>
              <a:cxnLst/>
              <a:rect l="l" t="t" r="r" b="b"/>
              <a:pathLst>
                <a:path w="1853" h="3975" extrusionOk="0">
                  <a:moveTo>
                    <a:pt x="1690" y="1"/>
                  </a:moveTo>
                  <a:cubicBezTo>
                    <a:pt x="1681" y="1"/>
                    <a:pt x="1672" y="3"/>
                    <a:pt x="1663" y="9"/>
                  </a:cubicBezTo>
                  <a:lnTo>
                    <a:pt x="177" y="868"/>
                  </a:lnTo>
                  <a:cubicBezTo>
                    <a:pt x="156" y="878"/>
                    <a:pt x="135" y="902"/>
                    <a:pt x="118" y="940"/>
                  </a:cubicBezTo>
                  <a:cubicBezTo>
                    <a:pt x="101" y="975"/>
                    <a:pt x="94" y="1009"/>
                    <a:pt x="94" y="1043"/>
                  </a:cubicBezTo>
                  <a:lnTo>
                    <a:pt x="94" y="1551"/>
                  </a:lnTo>
                  <a:cubicBezTo>
                    <a:pt x="94" y="1585"/>
                    <a:pt x="101" y="1613"/>
                    <a:pt x="118" y="1626"/>
                  </a:cubicBezTo>
                  <a:cubicBezTo>
                    <a:pt x="127" y="1635"/>
                    <a:pt x="137" y="1640"/>
                    <a:pt x="148" y="1640"/>
                  </a:cubicBezTo>
                  <a:cubicBezTo>
                    <a:pt x="157" y="1640"/>
                    <a:pt x="167" y="1636"/>
                    <a:pt x="177" y="1630"/>
                  </a:cubicBezTo>
                  <a:lnTo>
                    <a:pt x="987" y="1164"/>
                  </a:lnTo>
                  <a:lnTo>
                    <a:pt x="987" y="1164"/>
                  </a:lnTo>
                  <a:lnTo>
                    <a:pt x="659" y="1864"/>
                  </a:lnTo>
                  <a:cubicBezTo>
                    <a:pt x="646" y="1895"/>
                    <a:pt x="629" y="1930"/>
                    <a:pt x="614" y="1968"/>
                  </a:cubicBezTo>
                  <a:cubicBezTo>
                    <a:pt x="600" y="2003"/>
                    <a:pt x="594" y="2040"/>
                    <a:pt x="594" y="2075"/>
                  </a:cubicBezTo>
                  <a:lnTo>
                    <a:pt x="594" y="2485"/>
                  </a:lnTo>
                  <a:cubicBezTo>
                    <a:pt x="594" y="2520"/>
                    <a:pt x="600" y="2547"/>
                    <a:pt x="618" y="2561"/>
                  </a:cubicBezTo>
                  <a:cubicBezTo>
                    <a:pt x="628" y="2571"/>
                    <a:pt x="639" y="2576"/>
                    <a:pt x="651" y="2576"/>
                  </a:cubicBezTo>
                  <a:cubicBezTo>
                    <a:pt x="659" y="2576"/>
                    <a:pt x="668" y="2574"/>
                    <a:pt x="677" y="2568"/>
                  </a:cubicBezTo>
                  <a:lnTo>
                    <a:pt x="936" y="2420"/>
                  </a:lnTo>
                  <a:cubicBezTo>
                    <a:pt x="1019" y="2370"/>
                    <a:pt x="1091" y="2348"/>
                    <a:pt x="1148" y="2348"/>
                  </a:cubicBezTo>
                  <a:cubicBezTo>
                    <a:pt x="1159" y="2348"/>
                    <a:pt x="1170" y="2349"/>
                    <a:pt x="1180" y="2350"/>
                  </a:cubicBezTo>
                  <a:cubicBezTo>
                    <a:pt x="1246" y="2364"/>
                    <a:pt x="1280" y="2426"/>
                    <a:pt x="1280" y="2540"/>
                  </a:cubicBezTo>
                  <a:cubicBezTo>
                    <a:pt x="1280" y="2650"/>
                    <a:pt x="1246" y="2751"/>
                    <a:pt x="1180" y="2840"/>
                  </a:cubicBezTo>
                  <a:cubicBezTo>
                    <a:pt x="1118" y="2929"/>
                    <a:pt x="1035" y="3002"/>
                    <a:pt x="936" y="3058"/>
                  </a:cubicBezTo>
                  <a:cubicBezTo>
                    <a:pt x="858" y="3102"/>
                    <a:pt x="796" y="3123"/>
                    <a:pt x="754" y="3123"/>
                  </a:cubicBezTo>
                  <a:cubicBezTo>
                    <a:pt x="751" y="3123"/>
                    <a:pt x="748" y="3123"/>
                    <a:pt x="745" y="3123"/>
                  </a:cubicBezTo>
                  <a:cubicBezTo>
                    <a:pt x="701" y="3120"/>
                    <a:pt x="662" y="3106"/>
                    <a:pt x="635" y="3088"/>
                  </a:cubicBezTo>
                  <a:cubicBezTo>
                    <a:pt x="608" y="3068"/>
                    <a:pt x="584" y="3050"/>
                    <a:pt x="559" y="3033"/>
                  </a:cubicBezTo>
                  <a:cubicBezTo>
                    <a:pt x="549" y="3026"/>
                    <a:pt x="539" y="3023"/>
                    <a:pt x="527" y="3023"/>
                  </a:cubicBezTo>
                  <a:cubicBezTo>
                    <a:pt x="508" y="3023"/>
                    <a:pt x="487" y="3030"/>
                    <a:pt x="460" y="3047"/>
                  </a:cubicBezTo>
                  <a:lnTo>
                    <a:pt x="70" y="3271"/>
                  </a:lnTo>
                  <a:cubicBezTo>
                    <a:pt x="49" y="3281"/>
                    <a:pt x="35" y="3302"/>
                    <a:pt x="21" y="3330"/>
                  </a:cubicBezTo>
                  <a:cubicBezTo>
                    <a:pt x="8" y="3357"/>
                    <a:pt x="0" y="3389"/>
                    <a:pt x="0" y="3416"/>
                  </a:cubicBezTo>
                  <a:cubicBezTo>
                    <a:pt x="0" y="3533"/>
                    <a:pt x="25" y="3637"/>
                    <a:pt x="67" y="3723"/>
                  </a:cubicBezTo>
                  <a:cubicBezTo>
                    <a:pt x="111" y="3812"/>
                    <a:pt x="170" y="3878"/>
                    <a:pt x="249" y="3922"/>
                  </a:cubicBezTo>
                  <a:cubicBezTo>
                    <a:pt x="312" y="3959"/>
                    <a:pt x="386" y="3974"/>
                    <a:pt x="470" y="3974"/>
                  </a:cubicBezTo>
                  <a:cubicBezTo>
                    <a:pt x="492" y="3974"/>
                    <a:pt x="515" y="3973"/>
                    <a:pt x="538" y="3971"/>
                  </a:cubicBezTo>
                  <a:cubicBezTo>
                    <a:pt x="653" y="3957"/>
                    <a:pt x="787" y="3909"/>
                    <a:pt x="936" y="3823"/>
                  </a:cubicBezTo>
                  <a:cubicBezTo>
                    <a:pt x="1225" y="3658"/>
                    <a:pt x="1449" y="3433"/>
                    <a:pt x="1611" y="3161"/>
                  </a:cubicBezTo>
                  <a:cubicBezTo>
                    <a:pt x="1773" y="2885"/>
                    <a:pt x="1852" y="2568"/>
                    <a:pt x="1852" y="2209"/>
                  </a:cubicBezTo>
                  <a:cubicBezTo>
                    <a:pt x="1852" y="1957"/>
                    <a:pt x="1804" y="1788"/>
                    <a:pt x="1701" y="1696"/>
                  </a:cubicBezTo>
                  <a:cubicBezTo>
                    <a:pt x="1624" y="1624"/>
                    <a:pt x="1529" y="1589"/>
                    <a:pt x="1416" y="1589"/>
                  </a:cubicBezTo>
                  <a:cubicBezTo>
                    <a:pt x="1382" y="1589"/>
                    <a:pt x="1346" y="1592"/>
                    <a:pt x="1308" y="1599"/>
                  </a:cubicBezTo>
                  <a:lnTo>
                    <a:pt x="1684" y="798"/>
                  </a:lnTo>
                  <a:cubicBezTo>
                    <a:pt x="1697" y="774"/>
                    <a:pt x="1708" y="744"/>
                    <a:pt x="1725" y="706"/>
                  </a:cubicBezTo>
                  <a:cubicBezTo>
                    <a:pt x="1738" y="668"/>
                    <a:pt x="1746" y="633"/>
                    <a:pt x="1746" y="596"/>
                  </a:cubicBezTo>
                  <a:lnTo>
                    <a:pt x="1746" y="92"/>
                  </a:lnTo>
                  <a:cubicBezTo>
                    <a:pt x="1746" y="54"/>
                    <a:pt x="1738" y="30"/>
                    <a:pt x="1722" y="12"/>
                  </a:cubicBezTo>
                  <a:cubicBezTo>
                    <a:pt x="1712" y="5"/>
                    <a:pt x="1701" y="1"/>
                    <a:pt x="1690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5125;p35">
              <a:extLst>
                <a:ext uri="{FF2B5EF4-FFF2-40B4-BE49-F238E27FC236}">
                  <a16:creationId xmlns:a16="http://schemas.microsoft.com/office/drawing/2014/main" id="{2BC70488-7742-6944-8E6F-AE25BD63E1DF}"/>
                </a:ext>
              </a:extLst>
            </p:cNvPr>
            <p:cNvSpPr/>
            <p:nvPr/>
          </p:nvSpPr>
          <p:spPr>
            <a:xfrm>
              <a:off x="1547480" y="1556350"/>
              <a:ext cx="1387181" cy="1555662"/>
            </a:xfrm>
            <a:custGeom>
              <a:avLst/>
              <a:gdLst/>
              <a:ahLst/>
              <a:cxnLst/>
              <a:rect l="l" t="t" r="r" b="b"/>
              <a:pathLst>
                <a:path w="44041" h="49390" extrusionOk="0">
                  <a:moveTo>
                    <a:pt x="34169" y="0"/>
                  </a:moveTo>
                  <a:cubicBezTo>
                    <a:pt x="32539" y="0"/>
                    <a:pt x="30698" y="532"/>
                    <a:pt x="28752" y="1654"/>
                  </a:cubicBezTo>
                  <a:cubicBezTo>
                    <a:pt x="22049" y="5519"/>
                    <a:pt x="16619" y="14932"/>
                    <a:pt x="16619" y="22674"/>
                  </a:cubicBezTo>
                  <a:cubicBezTo>
                    <a:pt x="16619" y="30418"/>
                    <a:pt x="11181" y="39834"/>
                    <a:pt x="4482" y="43703"/>
                  </a:cubicBezTo>
                  <a:cubicBezTo>
                    <a:pt x="2896" y="44616"/>
                    <a:pt x="1386" y="45141"/>
                    <a:pt x="0" y="45302"/>
                  </a:cubicBezTo>
                  <a:cubicBezTo>
                    <a:pt x="586" y="46720"/>
                    <a:pt x="1469" y="47796"/>
                    <a:pt x="2582" y="48485"/>
                  </a:cubicBezTo>
                  <a:lnTo>
                    <a:pt x="2699" y="48558"/>
                  </a:lnTo>
                  <a:cubicBezTo>
                    <a:pt x="3628" y="49105"/>
                    <a:pt x="4709" y="49390"/>
                    <a:pt x="5902" y="49390"/>
                  </a:cubicBezTo>
                  <a:cubicBezTo>
                    <a:pt x="7534" y="49390"/>
                    <a:pt x="9375" y="48857"/>
                    <a:pt x="11323" y="47734"/>
                  </a:cubicBezTo>
                  <a:cubicBezTo>
                    <a:pt x="18023" y="43865"/>
                    <a:pt x="23456" y="34448"/>
                    <a:pt x="23456" y="26704"/>
                  </a:cubicBezTo>
                  <a:cubicBezTo>
                    <a:pt x="23456" y="18963"/>
                    <a:pt x="28890" y="9550"/>
                    <a:pt x="35593" y="5684"/>
                  </a:cubicBezTo>
                  <a:cubicBezTo>
                    <a:pt x="37180" y="4771"/>
                    <a:pt x="38690" y="4247"/>
                    <a:pt x="40076" y="4085"/>
                  </a:cubicBezTo>
                  <a:cubicBezTo>
                    <a:pt x="40392" y="4048"/>
                    <a:pt x="40701" y="4030"/>
                    <a:pt x="41004" y="4030"/>
                  </a:cubicBezTo>
                  <a:cubicBezTo>
                    <a:pt x="42126" y="4030"/>
                    <a:pt x="43150" y="4280"/>
                    <a:pt x="44041" y="4761"/>
                  </a:cubicBezTo>
                  <a:lnTo>
                    <a:pt x="37507" y="910"/>
                  </a:lnTo>
                  <a:lnTo>
                    <a:pt x="37390" y="843"/>
                  </a:lnTo>
                  <a:cubicBezTo>
                    <a:pt x="36458" y="289"/>
                    <a:pt x="35371" y="0"/>
                    <a:pt x="3416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5126;p35">
              <a:extLst>
                <a:ext uri="{FF2B5EF4-FFF2-40B4-BE49-F238E27FC236}">
                  <a16:creationId xmlns:a16="http://schemas.microsoft.com/office/drawing/2014/main" id="{C1A1F73F-3AC0-CA43-9F41-F3CAD4D0EEFE}"/>
                </a:ext>
              </a:extLst>
            </p:cNvPr>
            <p:cNvSpPr/>
            <p:nvPr/>
          </p:nvSpPr>
          <p:spPr>
            <a:xfrm>
              <a:off x="1401931" y="2041344"/>
              <a:ext cx="841267" cy="1006786"/>
            </a:xfrm>
            <a:custGeom>
              <a:avLst/>
              <a:gdLst/>
              <a:ahLst/>
              <a:cxnLst/>
              <a:rect l="l" t="t" r="r" b="b"/>
              <a:pathLst>
                <a:path w="26709" h="31964" extrusionOk="0">
                  <a:moveTo>
                    <a:pt x="15482" y="9857"/>
                  </a:moveTo>
                  <a:cubicBezTo>
                    <a:pt x="15737" y="10423"/>
                    <a:pt x="15858" y="11095"/>
                    <a:pt x="15850" y="11827"/>
                  </a:cubicBezTo>
                  <a:cubicBezTo>
                    <a:pt x="16054" y="11709"/>
                    <a:pt x="16261" y="11603"/>
                    <a:pt x="16461" y="11517"/>
                  </a:cubicBezTo>
                  <a:cubicBezTo>
                    <a:pt x="16482" y="11724"/>
                    <a:pt x="16488" y="11944"/>
                    <a:pt x="16488" y="12175"/>
                  </a:cubicBezTo>
                  <a:cubicBezTo>
                    <a:pt x="16488" y="15274"/>
                    <a:pt x="14316" y="19036"/>
                    <a:pt x="11634" y="20585"/>
                  </a:cubicBezTo>
                  <a:cubicBezTo>
                    <a:pt x="11441" y="20698"/>
                    <a:pt x="11244" y="20798"/>
                    <a:pt x="11062" y="20884"/>
                  </a:cubicBezTo>
                  <a:cubicBezTo>
                    <a:pt x="11034" y="20657"/>
                    <a:pt x="11020" y="20422"/>
                    <a:pt x="11024" y="20181"/>
                  </a:cubicBezTo>
                  <a:lnTo>
                    <a:pt x="11024" y="20181"/>
                  </a:lnTo>
                  <a:cubicBezTo>
                    <a:pt x="10255" y="20630"/>
                    <a:pt x="9501" y="20857"/>
                    <a:pt x="8824" y="20857"/>
                  </a:cubicBezTo>
                  <a:cubicBezTo>
                    <a:pt x="7815" y="20857"/>
                    <a:pt x="6977" y="20353"/>
                    <a:pt x="6510" y="19326"/>
                  </a:cubicBezTo>
                  <a:lnTo>
                    <a:pt x="15482" y="9857"/>
                  </a:lnTo>
                  <a:close/>
                  <a:moveTo>
                    <a:pt x="16551" y="1"/>
                  </a:moveTo>
                  <a:cubicBezTo>
                    <a:pt x="16535" y="1"/>
                    <a:pt x="16519" y="2"/>
                    <a:pt x="16503" y="3"/>
                  </a:cubicBezTo>
                  <a:lnTo>
                    <a:pt x="14089" y="242"/>
                  </a:lnTo>
                  <a:cubicBezTo>
                    <a:pt x="13861" y="266"/>
                    <a:pt x="13627" y="431"/>
                    <a:pt x="13558" y="610"/>
                  </a:cubicBezTo>
                  <a:lnTo>
                    <a:pt x="12251" y="4124"/>
                  </a:lnTo>
                  <a:cubicBezTo>
                    <a:pt x="12179" y="4306"/>
                    <a:pt x="11945" y="4527"/>
                    <a:pt x="11720" y="4634"/>
                  </a:cubicBezTo>
                  <a:cubicBezTo>
                    <a:pt x="11465" y="4755"/>
                    <a:pt x="11210" y="4889"/>
                    <a:pt x="10952" y="5037"/>
                  </a:cubicBezTo>
                  <a:lnTo>
                    <a:pt x="8417" y="3572"/>
                  </a:lnTo>
                  <a:cubicBezTo>
                    <a:pt x="8385" y="3551"/>
                    <a:pt x="8348" y="3540"/>
                    <a:pt x="8307" y="3540"/>
                  </a:cubicBezTo>
                  <a:cubicBezTo>
                    <a:pt x="8218" y="3540"/>
                    <a:pt x="8114" y="3591"/>
                    <a:pt x="8024" y="3686"/>
                  </a:cubicBezTo>
                  <a:lnTo>
                    <a:pt x="5372" y="6489"/>
                  </a:lnTo>
                  <a:cubicBezTo>
                    <a:pt x="5210" y="6655"/>
                    <a:pt x="5121" y="6916"/>
                    <a:pt x="5166" y="7072"/>
                  </a:cubicBezTo>
                  <a:lnTo>
                    <a:pt x="5904" y="9572"/>
                  </a:lnTo>
                  <a:cubicBezTo>
                    <a:pt x="5948" y="9727"/>
                    <a:pt x="5886" y="9996"/>
                    <a:pt x="5769" y="10172"/>
                  </a:cubicBezTo>
                  <a:cubicBezTo>
                    <a:pt x="5317" y="10858"/>
                    <a:pt x="4906" y="11571"/>
                    <a:pt x="4548" y="12292"/>
                  </a:cubicBezTo>
                  <a:cubicBezTo>
                    <a:pt x="4459" y="12475"/>
                    <a:pt x="4203" y="12664"/>
                    <a:pt x="3972" y="12720"/>
                  </a:cubicBezTo>
                  <a:lnTo>
                    <a:pt x="1700" y="13268"/>
                  </a:lnTo>
                  <a:cubicBezTo>
                    <a:pt x="1472" y="13323"/>
                    <a:pt x="1241" y="13516"/>
                    <a:pt x="1187" y="13696"/>
                  </a:cubicBezTo>
                  <a:lnTo>
                    <a:pt x="45" y="17543"/>
                  </a:lnTo>
                  <a:cubicBezTo>
                    <a:pt x="11" y="17654"/>
                    <a:pt x="49" y="17760"/>
                    <a:pt x="132" y="17822"/>
                  </a:cubicBezTo>
                  <a:cubicBezTo>
                    <a:pt x="183" y="17860"/>
                    <a:pt x="2704" y="19312"/>
                    <a:pt x="2704" y="19312"/>
                  </a:cubicBezTo>
                  <a:cubicBezTo>
                    <a:pt x="2700" y="19664"/>
                    <a:pt x="2714" y="20009"/>
                    <a:pt x="2745" y="20343"/>
                  </a:cubicBezTo>
                  <a:cubicBezTo>
                    <a:pt x="2762" y="20509"/>
                    <a:pt x="2666" y="20781"/>
                    <a:pt x="2521" y="20957"/>
                  </a:cubicBezTo>
                  <a:lnTo>
                    <a:pt x="207" y="23757"/>
                  </a:lnTo>
                  <a:cubicBezTo>
                    <a:pt x="66" y="23933"/>
                    <a:pt x="0" y="24188"/>
                    <a:pt x="66" y="24333"/>
                  </a:cubicBezTo>
                  <a:lnTo>
                    <a:pt x="1166" y="26764"/>
                  </a:lnTo>
                  <a:cubicBezTo>
                    <a:pt x="1183" y="26798"/>
                    <a:pt x="1207" y="26826"/>
                    <a:pt x="1235" y="26842"/>
                  </a:cubicBezTo>
                  <a:cubicBezTo>
                    <a:pt x="1324" y="26895"/>
                    <a:pt x="5941" y="29567"/>
                    <a:pt x="6114" y="29667"/>
                  </a:cubicBezTo>
                  <a:lnTo>
                    <a:pt x="6117" y="29667"/>
                  </a:lnTo>
                  <a:lnTo>
                    <a:pt x="6117" y="29670"/>
                  </a:lnTo>
                  <a:lnTo>
                    <a:pt x="6124" y="29670"/>
                  </a:lnTo>
                  <a:cubicBezTo>
                    <a:pt x="6127" y="29667"/>
                    <a:pt x="6135" y="29656"/>
                    <a:pt x="6138" y="29649"/>
                  </a:cubicBezTo>
                  <a:cubicBezTo>
                    <a:pt x="6162" y="29663"/>
                    <a:pt x="6186" y="29673"/>
                    <a:pt x="6210" y="29691"/>
                  </a:cubicBezTo>
                  <a:lnTo>
                    <a:pt x="6214" y="29691"/>
                  </a:lnTo>
                  <a:cubicBezTo>
                    <a:pt x="7593" y="30491"/>
                    <a:pt x="9983" y="31874"/>
                    <a:pt x="10134" y="31960"/>
                  </a:cubicBezTo>
                  <a:cubicBezTo>
                    <a:pt x="10137" y="31963"/>
                    <a:pt x="10137" y="31963"/>
                    <a:pt x="10141" y="31963"/>
                  </a:cubicBezTo>
                  <a:cubicBezTo>
                    <a:pt x="10210" y="31785"/>
                    <a:pt x="12167" y="23666"/>
                    <a:pt x="12283" y="23666"/>
                  </a:cubicBezTo>
                  <a:cubicBezTo>
                    <a:pt x="12284" y="23666"/>
                    <a:pt x="12285" y="23666"/>
                    <a:pt x="12286" y="23667"/>
                  </a:cubicBezTo>
                  <a:lnTo>
                    <a:pt x="13523" y="25556"/>
                  </a:lnTo>
                  <a:cubicBezTo>
                    <a:pt x="13538" y="25574"/>
                    <a:pt x="13547" y="25588"/>
                    <a:pt x="13562" y="25598"/>
                  </a:cubicBezTo>
                  <a:lnTo>
                    <a:pt x="15920" y="26971"/>
                  </a:lnTo>
                  <a:lnTo>
                    <a:pt x="18468" y="28443"/>
                  </a:lnTo>
                  <a:lnTo>
                    <a:pt x="18465" y="28440"/>
                  </a:lnTo>
                  <a:lnTo>
                    <a:pt x="16623" y="22692"/>
                  </a:lnTo>
                  <a:lnTo>
                    <a:pt x="16623" y="22692"/>
                  </a:lnTo>
                  <a:cubicBezTo>
                    <a:pt x="16686" y="22713"/>
                    <a:pt x="16752" y="22724"/>
                    <a:pt x="16820" y="22724"/>
                  </a:cubicBezTo>
                  <a:cubicBezTo>
                    <a:pt x="18529" y="22724"/>
                    <a:pt x="21913" y="16234"/>
                    <a:pt x="20806" y="15485"/>
                  </a:cubicBezTo>
                  <a:lnTo>
                    <a:pt x="26708" y="14161"/>
                  </a:lnTo>
                  <a:cubicBezTo>
                    <a:pt x="26705" y="14161"/>
                    <a:pt x="26702" y="14157"/>
                    <a:pt x="26695" y="14154"/>
                  </a:cubicBezTo>
                  <a:cubicBezTo>
                    <a:pt x="26554" y="14075"/>
                    <a:pt x="25346" y="13374"/>
                    <a:pt x="24171" y="12696"/>
                  </a:cubicBezTo>
                  <a:cubicBezTo>
                    <a:pt x="23013" y="12023"/>
                    <a:pt x="21878" y="11368"/>
                    <a:pt x="21829" y="11340"/>
                  </a:cubicBezTo>
                  <a:cubicBezTo>
                    <a:pt x="21785" y="11310"/>
                    <a:pt x="21730" y="11296"/>
                    <a:pt x="21664" y="11292"/>
                  </a:cubicBezTo>
                  <a:lnTo>
                    <a:pt x="19592" y="11175"/>
                  </a:lnTo>
                  <a:cubicBezTo>
                    <a:pt x="19381" y="11161"/>
                    <a:pt x="19227" y="11013"/>
                    <a:pt x="19243" y="10837"/>
                  </a:cubicBezTo>
                  <a:cubicBezTo>
                    <a:pt x="19302" y="10144"/>
                    <a:pt x="19305" y="9472"/>
                    <a:pt x="19247" y="8840"/>
                  </a:cubicBezTo>
                  <a:cubicBezTo>
                    <a:pt x="19230" y="8672"/>
                    <a:pt x="19330" y="8399"/>
                    <a:pt x="19471" y="8227"/>
                  </a:cubicBezTo>
                  <a:lnTo>
                    <a:pt x="22788" y="7958"/>
                  </a:lnTo>
                  <a:cubicBezTo>
                    <a:pt x="22930" y="7785"/>
                    <a:pt x="25643" y="5169"/>
                    <a:pt x="25643" y="5169"/>
                  </a:cubicBezTo>
                  <a:cubicBezTo>
                    <a:pt x="25636" y="5165"/>
                    <a:pt x="25633" y="5165"/>
                    <a:pt x="25626" y="5161"/>
                  </a:cubicBezTo>
                  <a:cubicBezTo>
                    <a:pt x="25343" y="4996"/>
                    <a:pt x="20785" y="2355"/>
                    <a:pt x="20758" y="2338"/>
                  </a:cubicBezTo>
                  <a:cubicBezTo>
                    <a:pt x="20730" y="2324"/>
                    <a:pt x="20696" y="2320"/>
                    <a:pt x="20664" y="2320"/>
                  </a:cubicBezTo>
                  <a:cubicBezTo>
                    <a:pt x="19261" y="1510"/>
                    <a:pt x="16799" y="83"/>
                    <a:pt x="16744" y="48"/>
                  </a:cubicBezTo>
                  <a:cubicBezTo>
                    <a:pt x="16693" y="20"/>
                    <a:pt x="16627" y="1"/>
                    <a:pt x="1655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5127;p35">
              <a:extLst>
                <a:ext uri="{FF2B5EF4-FFF2-40B4-BE49-F238E27FC236}">
                  <a16:creationId xmlns:a16="http://schemas.microsoft.com/office/drawing/2014/main" id="{E63621AE-FEF1-8942-85BA-21025C64B14E}"/>
                </a:ext>
              </a:extLst>
            </p:cNvPr>
            <p:cNvSpPr/>
            <p:nvPr/>
          </p:nvSpPr>
          <p:spPr>
            <a:xfrm>
              <a:off x="1402907" y="2798726"/>
              <a:ext cx="191725" cy="177173"/>
            </a:xfrm>
            <a:custGeom>
              <a:avLst/>
              <a:gdLst/>
              <a:ahLst/>
              <a:cxnLst/>
              <a:rect l="l" t="t" r="r" b="b"/>
              <a:pathLst>
                <a:path w="6087" h="5625" extrusionOk="0">
                  <a:moveTo>
                    <a:pt x="31" y="0"/>
                  </a:moveTo>
                  <a:lnTo>
                    <a:pt x="31" y="0"/>
                  </a:lnTo>
                  <a:cubicBezTo>
                    <a:pt x="4" y="107"/>
                    <a:pt x="1" y="215"/>
                    <a:pt x="35" y="287"/>
                  </a:cubicBezTo>
                  <a:lnTo>
                    <a:pt x="1135" y="2718"/>
                  </a:lnTo>
                  <a:cubicBezTo>
                    <a:pt x="1152" y="2752"/>
                    <a:pt x="1176" y="2780"/>
                    <a:pt x="1207" y="2796"/>
                  </a:cubicBezTo>
                  <a:lnTo>
                    <a:pt x="1218" y="2804"/>
                  </a:lnTo>
                  <a:cubicBezTo>
                    <a:pt x="1452" y="2938"/>
                    <a:pt x="6086" y="5624"/>
                    <a:pt x="6086" y="5624"/>
                  </a:cubicBezTo>
                  <a:lnTo>
                    <a:pt x="5855" y="3362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5128;p35">
              <a:extLst>
                <a:ext uri="{FF2B5EF4-FFF2-40B4-BE49-F238E27FC236}">
                  <a16:creationId xmlns:a16="http://schemas.microsoft.com/office/drawing/2014/main" id="{EF598B8E-6F88-214C-A213-6197D9F1A161}"/>
                </a:ext>
              </a:extLst>
            </p:cNvPr>
            <p:cNvSpPr/>
            <p:nvPr/>
          </p:nvSpPr>
          <p:spPr>
            <a:xfrm>
              <a:off x="1402246" y="2468037"/>
              <a:ext cx="215632" cy="224294"/>
            </a:xfrm>
            <a:custGeom>
              <a:avLst/>
              <a:gdLst/>
              <a:ahLst/>
              <a:cxnLst/>
              <a:rect l="l" t="t" r="r" b="b"/>
              <a:pathLst>
                <a:path w="6846" h="7121" extrusionOk="0">
                  <a:moveTo>
                    <a:pt x="1260" y="0"/>
                  </a:moveTo>
                  <a:cubicBezTo>
                    <a:pt x="1221" y="48"/>
                    <a:pt x="1193" y="101"/>
                    <a:pt x="1177" y="149"/>
                  </a:cubicBezTo>
                  <a:lnTo>
                    <a:pt x="35" y="3996"/>
                  </a:lnTo>
                  <a:cubicBezTo>
                    <a:pt x="1" y="4107"/>
                    <a:pt x="39" y="4210"/>
                    <a:pt x="122" y="4275"/>
                  </a:cubicBezTo>
                  <a:cubicBezTo>
                    <a:pt x="125" y="4280"/>
                    <a:pt x="138" y="4286"/>
                    <a:pt x="163" y="4300"/>
                  </a:cubicBezTo>
                  <a:lnTo>
                    <a:pt x="2680" y="5758"/>
                  </a:lnTo>
                  <a:cubicBezTo>
                    <a:pt x="2687" y="5762"/>
                    <a:pt x="2694" y="5765"/>
                    <a:pt x="2694" y="5765"/>
                  </a:cubicBezTo>
                  <a:lnTo>
                    <a:pt x="5031" y="7120"/>
                  </a:lnTo>
                  <a:lnTo>
                    <a:pt x="6845" y="3210"/>
                  </a:lnTo>
                  <a:lnTo>
                    <a:pt x="1260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5129;p35">
              <a:extLst>
                <a:ext uri="{FF2B5EF4-FFF2-40B4-BE49-F238E27FC236}">
                  <a16:creationId xmlns:a16="http://schemas.microsoft.com/office/drawing/2014/main" id="{6069B5A8-901B-CE4F-A325-DA19C2B3A1E4}"/>
                </a:ext>
              </a:extLst>
            </p:cNvPr>
            <p:cNvSpPr/>
            <p:nvPr/>
          </p:nvSpPr>
          <p:spPr>
            <a:xfrm>
              <a:off x="1565150" y="2152876"/>
              <a:ext cx="255476" cy="191599"/>
            </a:xfrm>
            <a:custGeom>
              <a:avLst/>
              <a:gdLst/>
              <a:ahLst/>
              <a:cxnLst/>
              <a:rect l="l" t="t" r="r" b="b"/>
              <a:pathLst>
                <a:path w="8111" h="6083" extrusionOk="0">
                  <a:moveTo>
                    <a:pt x="3123" y="1"/>
                  </a:moveTo>
                  <a:cubicBezTo>
                    <a:pt x="3035" y="1"/>
                    <a:pt x="2932" y="50"/>
                    <a:pt x="2842" y="145"/>
                  </a:cubicBezTo>
                  <a:lnTo>
                    <a:pt x="187" y="2948"/>
                  </a:lnTo>
                  <a:cubicBezTo>
                    <a:pt x="101" y="3041"/>
                    <a:pt x="35" y="3162"/>
                    <a:pt x="1" y="3279"/>
                  </a:cubicBezTo>
                  <a:lnTo>
                    <a:pt x="4887" y="6082"/>
                  </a:lnTo>
                  <a:lnTo>
                    <a:pt x="8111" y="2852"/>
                  </a:lnTo>
                  <a:lnTo>
                    <a:pt x="3232" y="31"/>
                  </a:lnTo>
                  <a:cubicBezTo>
                    <a:pt x="3200" y="11"/>
                    <a:pt x="3163" y="1"/>
                    <a:pt x="312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5130;p35">
              <a:extLst>
                <a:ext uri="{FF2B5EF4-FFF2-40B4-BE49-F238E27FC236}">
                  <a16:creationId xmlns:a16="http://schemas.microsoft.com/office/drawing/2014/main" id="{95914E48-CC8B-DB4E-BE94-4F86B1C3CE5B}"/>
                </a:ext>
              </a:extLst>
            </p:cNvPr>
            <p:cNvSpPr/>
            <p:nvPr/>
          </p:nvSpPr>
          <p:spPr>
            <a:xfrm>
              <a:off x="1832972" y="2041344"/>
              <a:ext cx="251224" cy="129234"/>
            </a:xfrm>
            <a:custGeom>
              <a:avLst/>
              <a:gdLst/>
              <a:ahLst/>
              <a:cxnLst/>
              <a:rect l="l" t="t" r="r" b="b"/>
              <a:pathLst>
                <a:path w="7976" h="4103" extrusionOk="0">
                  <a:moveTo>
                    <a:pt x="2873" y="0"/>
                  </a:moveTo>
                  <a:cubicBezTo>
                    <a:pt x="2856" y="0"/>
                    <a:pt x="2839" y="1"/>
                    <a:pt x="2821" y="3"/>
                  </a:cubicBezTo>
                  <a:lnTo>
                    <a:pt x="404" y="242"/>
                  </a:lnTo>
                  <a:cubicBezTo>
                    <a:pt x="256" y="258"/>
                    <a:pt x="104" y="334"/>
                    <a:pt x="1" y="434"/>
                  </a:cubicBezTo>
                  <a:lnTo>
                    <a:pt x="6352" y="4103"/>
                  </a:lnTo>
                  <a:lnTo>
                    <a:pt x="7975" y="3165"/>
                  </a:lnTo>
                  <a:lnTo>
                    <a:pt x="7927" y="2869"/>
                  </a:lnTo>
                  <a:cubicBezTo>
                    <a:pt x="7927" y="2869"/>
                    <a:pt x="3138" y="100"/>
                    <a:pt x="3059" y="48"/>
                  </a:cubicBezTo>
                  <a:cubicBezTo>
                    <a:pt x="3009" y="17"/>
                    <a:pt x="2945" y="0"/>
                    <a:pt x="287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5131;p35">
              <a:extLst>
                <a:ext uri="{FF2B5EF4-FFF2-40B4-BE49-F238E27FC236}">
                  <a16:creationId xmlns:a16="http://schemas.microsoft.com/office/drawing/2014/main" id="{56BC91CF-2977-044C-AE36-2A5BEEE41C6C}"/>
                </a:ext>
              </a:extLst>
            </p:cNvPr>
            <p:cNvSpPr/>
            <p:nvPr/>
          </p:nvSpPr>
          <p:spPr>
            <a:xfrm>
              <a:off x="1555386" y="2130324"/>
              <a:ext cx="693008" cy="919192"/>
            </a:xfrm>
            <a:custGeom>
              <a:avLst/>
              <a:gdLst/>
              <a:ahLst/>
              <a:cxnLst/>
              <a:rect l="l" t="t" r="r" b="b"/>
              <a:pathLst>
                <a:path w="22002" h="29183" extrusionOk="0">
                  <a:moveTo>
                    <a:pt x="13170" y="8326"/>
                  </a:moveTo>
                  <a:cubicBezTo>
                    <a:pt x="13215" y="8326"/>
                    <a:pt x="13259" y="8327"/>
                    <a:pt x="13303" y="8329"/>
                  </a:cubicBezTo>
                  <a:lnTo>
                    <a:pt x="13324" y="8329"/>
                  </a:lnTo>
                  <a:cubicBezTo>
                    <a:pt x="13351" y="8329"/>
                    <a:pt x="13378" y="8332"/>
                    <a:pt x="13406" y="8336"/>
                  </a:cubicBezTo>
                  <a:cubicBezTo>
                    <a:pt x="13440" y="8336"/>
                    <a:pt x="13468" y="8340"/>
                    <a:pt x="13496" y="8347"/>
                  </a:cubicBezTo>
                  <a:cubicBezTo>
                    <a:pt x="13527" y="8347"/>
                    <a:pt x="13558" y="8350"/>
                    <a:pt x="13589" y="8356"/>
                  </a:cubicBezTo>
                  <a:cubicBezTo>
                    <a:pt x="14413" y="8477"/>
                    <a:pt x="15089" y="8974"/>
                    <a:pt x="15488" y="9857"/>
                  </a:cubicBezTo>
                  <a:cubicBezTo>
                    <a:pt x="16516" y="12126"/>
                    <a:pt x="15340" y="16084"/>
                    <a:pt x="12861" y="18697"/>
                  </a:cubicBezTo>
                  <a:cubicBezTo>
                    <a:pt x="11827" y="19790"/>
                    <a:pt x="10724" y="20476"/>
                    <a:pt x="9721" y="20735"/>
                  </a:cubicBezTo>
                  <a:cubicBezTo>
                    <a:pt x="9675" y="20749"/>
                    <a:pt x="9630" y="20759"/>
                    <a:pt x="9586" y="20769"/>
                  </a:cubicBezTo>
                  <a:cubicBezTo>
                    <a:pt x="9551" y="20780"/>
                    <a:pt x="9520" y="20783"/>
                    <a:pt x="9489" y="20790"/>
                  </a:cubicBezTo>
                  <a:cubicBezTo>
                    <a:pt x="9420" y="20804"/>
                    <a:pt x="9348" y="20818"/>
                    <a:pt x="9275" y="20825"/>
                  </a:cubicBezTo>
                  <a:cubicBezTo>
                    <a:pt x="9189" y="20839"/>
                    <a:pt x="9107" y="20845"/>
                    <a:pt x="9027" y="20849"/>
                  </a:cubicBezTo>
                  <a:cubicBezTo>
                    <a:pt x="8976" y="20852"/>
                    <a:pt x="8924" y="20856"/>
                    <a:pt x="8872" y="20856"/>
                  </a:cubicBezTo>
                  <a:lnTo>
                    <a:pt x="8800" y="20856"/>
                  </a:lnTo>
                  <a:cubicBezTo>
                    <a:pt x="7807" y="20845"/>
                    <a:pt x="6979" y="20342"/>
                    <a:pt x="6521" y="19325"/>
                  </a:cubicBezTo>
                  <a:cubicBezTo>
                    <a:pt x="6348" y="18945"/>
                    <a:pt x="6241" y="18518"/>
                    <a:pt x="6190" y="18059"/>
                  </a:cubicBezTo>
                  <a:cubicBezTo>
                    <a:pt x="6162" y="17832"/>
                    <a:pt x="6148" y="17597"/>
                    <a:pt x="6152" y="17356"/>
                  </a:cubicBezTo>
                  <a:cubicBezTo>
                    <a:pt x="6166" y="15163"/>
                    <a:pt x="7293" y="12449"/>
                    <a:pt x="9148" y="10487"/>
                  </a:cubicBezTo>
                  <a:cubicBezTo>
                    <a:pt x="9748" y="9853"/>
                    <a:pt x="10369" y="9357"/>
                    <a:pt x="10978" y="9002"/>
                  </a:cubicBezTo>
                  <a:cubicBezTo>
                    <a:pt x="11182" y="8884"/>
                    <a:pt x="11389" y="8778"/>
                    <a:pt x="11589" y="8692"/>
                  </a:cubicBezTo>
                  <a:cubicBezTo>
                    <a:pt x="12142" y="8448"/>
                    <a:pt x="12676" y="8326"/>
                    <a:pt x="13170" y="8326"/>
                  </a:cubicBezTo>
                  <a:close/>
                  <a:moveTo>
                    <a:pt x="16559" y="1"/>
                  </a:moveTo>
                  <a:cubicBezTo>
                    <a:pt x="16544" y="1"/>
                    <a:pt x="16528" y="1"/>
                    <a:pt x="16513" y="3"/>
                  </a:cubicBezTo>
                  <a:lnTo>
                    <a:pt x="14096" y="243"/>
                  </a:lnTo>
                  <a:cubicBezTo>
                    <a:pt x="13871" y="267"/>
                    <a:pt x="13634" y="430"/>
                    <a:pt x="13569" y="613"/>
                  </a:cubicBezTo>
                  <a:lnTo>
                    <a:pt x="12258" y="4126"/>
                  </a:lnTo>
                  <a:cubicBezTo>
                    <a:pt x="12192" y="4309"/>
                    <a:pt x="11951" y="4529"/>
                    <a:pt x="11731" y="4637"/>
                  </a:cubicBezTo>
                  <a:cubicBezTo>
                    <a:pt x="11234" y="4871"/>
                    <a:pt x="10738" y="5161"/>
                    <a:pt x="10234" y="5502"/>
                  </a:cubicBezTo>
                  <a:cubicBezTo>
                    <a:pt x="10128" y="5574"/>
                    <a:pt x="10015" y="5611"/>
                    <a:pt x="9919" y="5611"/>
                  </a:cubicBezTo>
                  <a:cubicBezTo>
                    <a:pt x="9831" y="5611"/>
                    <a:pt x="9758" y="5580"/>
                    <a:pt x="9716" y="5516"/>
                  </a:cubicBezTo>
                  <a:lnTo>
                    <a:pt x="8479" y="3626"/>
                  </a:lnTo>
                  <a:cubicBezTo>
                    <a:pt x="8441" y="3569"/>
                    <a:pt x="8384" y="3542"/>
                    <a:pt x="8318" y="3542"/>
                  </a:cubicBezTo>
                  <a:cubicBezTo>
                    <a:pt x="8229" y="3542"/>
                    <a:pt x="8124" y="3592"/>
                    <a:pt x="8031" y="3685"/>
                  </a:cubicBezTo>
                  <a:lnTo>
                    <a:pt x="5379" y="6491"/>
                  </a:lnTo>
                  <a:cubicBezTo>
                    <a:pt x="5221" y="6657"/>
                    <a:pt x="5128" y="6919"/>
                    <a:pt x="5173" y="7071"/>
                  </a:cubicBezTo>
                  <a:lnTo>
                    <a:pt x="5914" y="9574"/>
                  </a:lnTo>
                  <a:cubicBezTo>
                    <a:pt x="5959" y="9726"/>
                    <a:pt x="5897" y="9998"/>
                    <a:pt x="5779" y="10177"/>
                  </a:cubicBezTo>
                  <a:cubicBezTo>
                    <a:pt x="5324" y="10860"/>
                    <a:pt x="4917" y="11571"/>
                    <a:pt x="4559" y="12295"/>
                  </a:cubicBezTo>
                  <a:cubicBezTo>
                    <a:pt x="4466" y="12473"/>
                    <a:pt x="4210" y="12670"/>
                    <a:pt x="3983" y="12722"/>
                  </a:cubicBezTo>
                  <a:lnTo>
                    <a:pt x="1710" y="13270"/>
                  </a:lnTo>
                  <a:cubicBezTo>
                    <a:pt x="1479" y="13326"/>
                    <a:pt x="1252" y="13519"/>
                    <a:pt x="1197" y="13698"/>
                  </a:cubicBezTo>
                  <a:lnTo>
                    <a:pt x="55" y="17546"/>
                  </a:lnTo>
                  <a:cubicBezTo>
                    <a:pt x="1" y="17725"/>
                    <a:pt x="128" y="17880"/>
                    <a:pt x="335" y="17890"/>
                  </a:cubicBezTo>
                  <a:lnTo>
                    <a:pt x="2410" y="18008"/>
                  </a:lnTo>
                  <a:cubicBezTo>
                    <a:pt x="2621" y="18022"/>
                    <a:pt x="2773" y="18170"/>
                    <a:pt x="2759" y="18346"/>
                  </a:cubicBezTo>
                  <a:cubicBezTo>
                    <a:pt x="2697" y="19039"/>
                    <a:pt x="2697" y="19711"/>
                    <a:pt x="2755" y="20342"/>
                  </a:cubicBezTo>
                  <a:cubicBezTo>
                    <a:pt x="2773" y="20511"/>
                    <a:pt x="2673" y="20783"/>
                    <a:pt x="2531" y="20956"/>
                  </a:cubicBezTo>
                  <a:lnTo>
                    <a:pt x="217" y="23759"/>
                  </a:lnTo>
                  <a:cubicBezTo>
                    <a:pt x="73" y="23931"/>
                    <a:pt x="11" y="24190"/>
                    <a:pt x="76" y="24335"/>
                  </a:cubicBezTo>
                  <a:lnTo>
                    <a:pt x="1176" y="26762"/>
                  </a:lnTo>
                  <a:cubicBezTo>
                    <a:pt x="1190" y="26800"/>
                    <a:pt x="1214" y="26824"/>
                    <a:pt x="1242" y="26842"/>
                  </a:cubicBezTo>
                  <a:lnTo>
                    <a:pt x="1245" y="26842"/>
                  </a:lnTo>
                  <a:cubicBezTo>
                    <a:pt x="1245" y="26845"/>
                    <a:pt x="1248" y="26845"/>
                    <a:pt x="1252" y="26845"/>
                  </a:cubicBezTo>
                  <a:cubicBezTo>
                    <a:pt x="1280" y="26859"/>
                    <a:pt x="1307" y="26866"/>
                    <a:pt x="1338" y="26866"/>
                  </a:cubicBezTo>
                  <a:lnTo>
                    <a:pt x="1342" y="26866"/>
                  </a:lnTo>
                  <a:cubicBezTo>
                    <a:pt x="1421" y="26866"/>
                    <a:pt x="1517" y="26824"/>
                    <a:pt x="1611" y="26738"/>
                  </a:cubicBezTo>
                  <a:lnTo>
                    <a:pt x="4079" y="24480"/>
                  </a:lnTo>
                  <a:cubicBezTo>
                    <a:pt x="4189" y="24383"/>
                    <a:pt x="4321" y="24330"/>
                    <a:pt x="4437" y="24330"/>
                  </a:cubicBezTo>
                  <a:cubicBezTo>
                    <a:pt x="4507" y="24330"/>
                    <a:pt x="4571" y="24350"/>
                    <a:pt x="4621" y="24390"/>
                  </a:cubicBezTo>
                  <a:cubicBezTo>
                    <a:pt x="4942" y="24652"/>
                    <a:pt x="5297" y="24856"/>
                    <a:pt x="5676" y="25004"/>
                  </a:cubicBezTo>
                  <a:cubicBezTo>
                    <a:pt x="5848" y="25072"/>
                    <a:pt x="5965" y="25259"/>
                    <a:pt x="5924" y="25438"/>
                  </a:cubicBezTo>
                  <a:lnTo>
                    <a:pt x="5162" y="28896"/>
                  </a:lnTo>
                  <a:cubicBezTo>
                    <a:pt x="5141" y="29000"/>
                    <a:pt x="5183" y="29083"/>
                    <a:pt x="5262" y="29135"/>
                  </a:cubicBezTo>
                  <a:cubicBezTo>
                    <a:pt x="5265" y="29138"/>
                    <a:pt x="5265" y="29138"/>
                    <a:pt x="5269" y="29138"/>
                  </a:cubicBezTo>
                  <a:cubicBezTo>
                    <a:pt x="5316" y="29166"/>
                    <a:pt x="5377" y="29182"/>
                    <a:pt x="5445" y="29182"/>
                  </a:cubicBezTo>
                  <a:cubicBezTo>
                    <a:pt x="5462" y="29182"/>
                    <a:pt x="5479" y="29181"/>
                    <a:pt x="5496" y="29179"/>
                  </a:cubicBezTo>
                  <a:lnTo>
                    <a:pt x="7913" y="28941"/>
                  </a:lnTo>
                  <a:cubicBezTo>
                    <a:pt x="8138" y="28917"/>
                    <a:pt x="8376" y="28752"/>
                    <a:pt x="8441" y="28573"/>
                  </a:cubicBezTo>
                  <a:lnTo>
                    <a:pt x="9755" y="25059"/>
                  </a:lnTo>
                  <a:cubicBezTo>
                    <a:pt x="9820" y="24876"/>
                    <a:pt x="10058" y="24655"/>
                    <a:pt x="10283" y="24549"/>
                  </a:cubicBezTo>
                  <a:cubicBezTo>
                    <a:pt x="10534" y="24428"/>
                    <a:pt x="10792" y="24294"/>
                    <a:pt x="11048" y="24146"/>
                  </a:cubicBezTo>
                  <a:cubicBezTo>
                    <a:pt x="11289" y="24004"/>
                    <a:pt x="11534" y="23849"/>
                    <a:pt x="11779" y="23683"/>
                  </a:cubicBezTo>
                  <a:cubicBezTo>
                    <a:pt x="11883" y="23611"/>
                    <a:pt x="11996" y="23574"/>
                    <a:pt x="12092" y="23574"/>
                  </a:cubicBezTo>
                  <a:cubicBezTo>
                    <a:pt x="12180" y="23574"/>
                    <a:pt x="12253" y="23605"/>
                    <a:pt x="12293" y="23670"/>
                  </a:cubicBezTo>
                  <a:lnTo>
                    <a:pt x="13534" y="25559"/>
                  </a:lnTo>
                  <a:cubicBezTo>
                    <a:pt x="13548" y="25583"/>
                    <a:pt x="13569" y="25600"/>
                    <a:pt x="13593" y="25615"/>
                  </a:cubicBezTo>
                  <a:cubicBezTo>
                    <a:pt x="13622" y="25633"/>
                    <a:pt x="13657" y="25642"/>
                    <a:pt x="13694" y="25642"/>
                  </a:cubicBezTo>
                  <a:cubicBezTo>
                    <a:pt x="13782" y="25642"/>
                    <a:pt x="13885" y="25591"/>
                    <a:pt x="13975" y="25497"/>
                  </a:cubicBezTo>
                  <a:lnTo>
                    <a:pt x="16634" y="22693"/>
                  </a:lnTo>
                  <a:cubicBezTo>
                    <a:pt x="16788" y="22528"/>
                    <a:pt x="16882" y="22266"/>
                    <a:pt x="16837" y="22111"/>
                  </a:cubicBezTo>
                  <a:lnTo>
                    <a:pt x="16096" y="19611"/>
                  </a:lnTo>
                  <a:cubicBezTo>
                    <a:pt x="16051" y="19456"/>
                    <a:pt x="16117" y="19187"/>
                    <a:pt x="16233" y="19011"/>
                  </a:cubicBezTo>
                  <a:cubicBezTo>
                    <a:pt x="16688" y="18325"/>
                    <a:pt x="17092" y="17612"/>
                    <a:pt x="17451" y="16891"/>
                  </a:cubicBezTo>
                  <a:cubicBezTo>
                    <a:pt x="17544" y="16708"/>
                    <a:pt x="17799" y="16518"/>
                    <a:pt x="18030" y="16463"/>
                  </a:cubicBezTo>
                  <a:lnTo>
                    <a:pt x="20299" y="15915"/>
                  </a:lnTo>
                  <a:cubicBezTo>
                    <a:pt x="20530" y="15860"/>
                    <a:pt x="20761" y="15670"/>
                    <a:pt x="20813" y="15487"/>
                  </a:cubicBezTo>
                  <a:lnTo>
                    <a:pt x="21957" y="11639"/>
                  </a:lnTo>
                  <a:cubicBezTo>
                    <a:pt x="21992" y="11515"/>
                    <a:pt x="21943" y="11398"/>
                    <a:pt x="21836" y="11336"/>
                  </a:cubicBezTo>
                  <a:cubicBezTo>
                    <a:pt x="21833" y="11336"/>
                    <a:pt x="21830" y="11332"/>
                    <a:pt x="21823" y="11329"/>
                  </a:cubicBezTo>
                  <a:cubicBezTo>
                    <a:pt x="21782" y="11308"/>
                    <a:pt x="21730" y="11294"/>
                    <a:pt x="21674" y="11291"/>
                  </a:cubicBezTo>
                  <a:lnTo>
                    <a:pt x="19602" y="11174"/>
                  </a:lnTo>
                  <a:cubicBezTo>
                    <a:pt x="19392" y="11163"/>
                    <a:pt x="19237" y="11012"/>
                    <a:pt x="19250" y="10839"/>
                  </a:cubicBezTo>
                  <a:cubicBezTo>
                    <a:pt x="19282" y="10512"/>
                    <a:pt x="19299" y="10184"/>
                    <a:pt x="19299" y="9871"/>
                  </a:cubicBezTo>
                  <a:cubicBezTo>
                    <a:pt x="19302" y="9519"/>
                    <a:pt x="19288" y="9174"/>
                    <a:pt x="19254" y="8840"/>
                  </a:cubicBezTo>
                  <a:cubicBezTo>
                    <a:pt x="19240" y="8674"/>
                    <a:pt x="19336" y="8402"/>
                    <a:pt x="19481" y="8229"/>
                  </a:cubicBezTo>
                  <a:lnTo>
                    <a:pt x="21795" y="5426"/>
                  </a:lnTo>
                  <a:cubicBezTo>
                    <a:pt x="21940" y="5253"/>
                    <a:pt x="22002" y="4995"/>
                    <a:pt x="21936" y="4850"/>
                  </a:cubicBezTo>
                  <a:lnTo>
                    <a:pt x="20837" y="2419"/>
                  </a:lnTo>
                  <a:cubicBezTo>
                    <a:pt x="20823" y="2385"/>
                    <a:pt x="20799" y="2361"/>
                    <a:pt x="20771" y="2344"/>
                  </a:cubicBezTo>
                  <a:cubicBezTo>
                    <a:pt x="20764" y="2340"/>
                    <a:pt x="20761" y="2340"/>
                    <a:pt x="20754" y="2336"/>
                  </a:cubicBezTo>
                  <a:cubicBezTo>
                    <a:pt x="20730" y="2324"/>
                    <a:pt x="20702" y="2318"/>
                    <a:pt x="20672" y="2318"/>
                  </a:cubicBezTo>
                  <a:cubicBezTo>
                    <a:pt x="20592" y="2318"/>
                    <a:pt x="20495" y="2362"/>
                    <a:pt x="20402" y="2447"/>
                  </a:cubicBezTo>
                  <a:lnTo>
                    <a:pt x="17930" y="4702"/>
                  </a:lnTo>
                  <a:cubicBezTo>
                    <a:pt x="17822" y="4802"/>
                    <a:pt x="17692" y="4853"/>
                    <a:pt x="17577" y="4853"/>
                  </a:cubicBezTo>
                  <a:cubicBezTo>
                    <a:pt x="17505" y="4853"/>
                    <a:pt x="17439" y="4833"/>
                    <a:pt x="17388" y="4792"/>
                  </a:cubicBezTo>
                  <a:cubicBezTo>
                    <a:pt x="17068" y="4529"/>
                    <a:pt x="16716" y="4326"/>
                    <a:pt x="16333" y="4177"/>
                  </a:cubicBezTo>
                  <a:cubicBezTo>
                    <a:pt x="16165" y="4112"/>
                    <a:pt x="16047" y="3926"/>
                    <a:pt x="16085" y="3747"/>
                  </a:cubicBezTo>
                  <a:lnTo>
                    <a:pt x="16847" y="288"/>
                  </a:lnTo>
                  <a:cubicBezTo>
                    <a:pt x="16871" y="181"/>
                    <a:pt x="16827" y="95"/>
                    <a:pt x="16744" y="44"/>
                  </a:cubicBezTo>
                  <a:cubicBezTo>
                    <a:pt x="16693" y="15"/>
                    <a:pt x="16629" y="1"/>
                    <a:pt x="16559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5132;p35">
              <a:extLst>
                <a:ext uri="{FF2B5EF4-FFF2-40B4-BE49-F238E27FC236}">
                  <a16:creationId xmlns:a16="http://schemas.microsoft.com/office/drawing/2014/main" id="{4474B346-72CA-584F-A038-B91B071A8C56}"/>
                </a:ext>
              </a:extLst>
            </p:cNvPr>
            <p:cNvSpPr/>
            <p:nvPr/>
          </p:nvSpPr>
          <p:spPr>
            <a:xfrm>
              <a:off x="2055594" y="2114953"/>
              <a:ext cx="153960" cy="89201"/>
            </a:xfrm>
            <a:custGeom>
              <a:avLst/>
              <a:gdLst/>
              <a:ahLst/>
              <a:cxnLst/>
              <a:rect l="l" t="t" r="r" b="b"/>
              <a:pathLst>
                <a:path w="4888" h="2832" extrusionOk="0">
                  <a:moveTo>
                    <a:pt x="1" y="1"/>
                  </a:moveTo>
                  <a:lnTo>
                    <a:pt x="4887" y="2832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5133;p35">
              <a:extLst>
                <a:ext uri="{FF2B5EF4-FFF2-40B4-BE49-F238E27FC236}">
                  <a16:creationId xmlns:a16="http://schemas.microsoft.com/office/drawing/2014/main" id="{F2AED407-DF04-1F48-B383-6F81BDD704FC}"/>
                </a:ext>
              </a:extLst>
            </p:cNvPr>
            <p:cNvSpPr/>
            <p:nvPr/>
          </p:nvSpPr>
          <p:spPr>
            <a:xfrm>
              <a:off x="1770827" y="2446304"/>
              <a:ext cx="208891" cy="269493"/>
            </a:xfrm>
            <a:custGeom>
              <a:avLst/>
              <a:gdLst/>
              <a:ahLst/>
              <a:cxnLst/>
              <a:rect l="l" t="t" r="r" b="b"/>
              <a:pathLst>
                <a:path w="6632" h="8556" extrusionOk="0">
                  <a:moveTo>
                    <a:pt x="4537" y="0"/>
                  </a:moveTo>
                  <a:cubicBezTo>
                    <a:pt x="4115" y="0"/>
                    <a:pt x="3640" y="137"/>
                    <a:pt x="3136" y="428"/>
                  </a:cubicBezTo>
                  <a:cubicBezTo>
                    <a:pt x="1404" y="1428"/>
                    <a:pt x="1" y="3859"/>
                    <a:pt x="1" y="5859"/>
                  </a:cubicBezTo>
                  <a:cubicBezTo>
                    <a:pt x="1" y="6859"/>
                    <a:pt x="349" y="7559"/>
                    <a:pt x="915" y="7890"/>
                  </a:cubicBezTo>
                  <a:lnTo>
                    <a:pt x="919" y="7890"/>
                  </a:lnTo>
                  <a:lnTo>
                    <a:pt x="2080" y="8555"/>
                  </a:lnTo>
                  <a:lnTo>
                    <a:pt x="2359" y="8089"/>
                  </a:lnTo>
                  <a:cubicBezTo>
                    <a:pt x="2646" y="8024"/>
                    <a:pt x="2943" y="7920"/>
                    <a:pt x="3256" y="7742"/>
                  </a:cubicBezTo>
                  <a:cubicBezTo>
                    <a:pt x="4991" y="6738"/>
                    <a:pt x="6393" y="4307"/>
                    <a:pt x="6393" y="2307"/>
                  </a:cubicBezTo>
                  <a:cubicBezTo>
                    <a:pt x="6393" y="2011"/>
                    <a:pt x="6356" y="1749"/>
                    <a:pt x="6297" y="1504"/>
                  </a:cubicBezTo>
                  <a:lnTo>
                    <a:pt x="6632" y="945"/>
                  </a:lnTo>
                  <a:lnTo>
                    <a:pt x="5356" y="207"/>
                  </a:lnTo>
                  <a:lnTo>
                    <a:pt x="5343" y="200"/>
                  </a:lnTo>
                  <a:cubicBezTo>
                    <a:pt x="5106" y="69"/>
                    <a:pt x="4835" y="0"/>
                    <a:pt x="4537" y="0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5134;p35">
              <a:extLst>
                <a:ext uri="{FF2B5EF4-FFF2-40B4-BE49-F238E27FC236}">
                  <a16:creationId xmlns:a16="http://schemas.microsoft.com/office/drawing/2014/main" id="{2697825B-60A1-C340-BA36-333833015E5A}"/>
                </a:ext>
              </a:extLst>
            </p:cNvPr>
            <p:cNvSpPr/>
            <p:nvPr/>
          </p:nvSpPr>
          <p:spPr>
            <a:xfrm>
              <a:off x="1799647" y="2694785"/>
              <a:ext cx="53987" cy="21009"/>
            </a:xfrm>
            <a:custGeom>
              <a:avLst/>
              <a:gdLst/>
              <a:ahLst/>
              <a:cxnLst/>
              <a:rect l="l" t="t" r="r" b="b"/>
              <a:pathLst>
                <a:path w="1714" h="667" extrusionOk="0">
                  <a:moveTo>
                    <a:pt x="1713" y="128"/>
                  </a:moveTo>
                  <a:cubicBezTo>
                    <a:pt x="1621" y="156"/>
                    <a:pt x="1531" y="180"/>
                    <a:pt x="1444" y="200"/>
                  </a:cubicBezTo>
                  <a:lnTo>
                    <a:pt x="1165" y="666"/>
                  </a:lnTo>
                  <a:lnTo>
                    <a:pt x="1165" y="666"/>
                  </a:lnTo>
                  <a:lnTo>
                    <a:pt x="1444" y="200"/>
                  </a:lnTo>
                  <a:cubicBezTo>
                    <a:pt x="1531" y="180"/>
                    <a:pt x="1621" y="156"/>
                    <a:pt x="1713" y="128"/>
                  </a:cubicBezTo>
                  <a:close/>
                  <a:moveTo>
                    <a:pt x="0" y="1"/>
                  </a:moveTo>
                  <a:lnTo>
                    <a:pt x="0" y="1"/>
                  </a:lnTo>
                  <a:lnTo>
                    <a:pt x="4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D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5135;p35">
              <a:extLst>
                <a:ext uri="{FF2B5EF4-FFF2-40B4-BE49-F238E27FC236}">
                  <a16:creationId xmlns:a16="http://schemas.microsoft.com/office/drawing/2014/main" id="{1B2BCC2B-6A06-5C4D-9AB9-118561982ADD}"/>
                </a:ext>
              </a:extLst>
            </p:cNvPr>
            <p:cNvSpPr/>
            <p:nvPr/>
          </p:nvSpPr>
          <p:spPr>
            <a:xfrm>
              <a:off x="1770827" y="2527000"/>
              <a:ext cx="176229" cy="188796"/>
            </a:xfrm>
            <a:custGeom>
              <a:avLst/>
              <a:gdLst/>
              <a:ahLst/>
              <a:cxnLst/>
              <a:rect l="l" t="t" r="r" b="b"/>
              <a:pathLst>
                <a:path w="5595" h="5994" extrusionOk="0">
                  <a:moveTo>
                    <a:pt x="1043" y="0"/>
                  </a:moveTo>
                  <a:cubicBezTo>
                    <a:pt x="405" y="1031"/>
                    <a:pt x="1" y="2228"/>
                    <a:pt x="1" y="3297"/>
                  </a:cubicBezTo>
                  <a:cubicBezTo>
                    <a:pt x="1" y="4297"/>
                    <a:pt x="349" y="4997"/>
                    <a:pt x="915" y="5328"/>
                  </a:cubicBezTo>
                  <a:lnTo>
                    <a:pt x="919" y="5328"/>
                  </a:lnTo>
                  <a:lnTo>
                    <a:pt x="2080" y="5993"/>
                  </a:lnTo>
                  <a:lnTo>
                    <a:pt x="2359" y="5527"/>
                  </a:lnTo>
                  <a:cubicBezTo>
                    <a:pt x="2446" y="5507"/>
                    <a:pt x="2536" y="5483"/>
                    <a:pt x="2628" y="5455"/>
                  </a:cubicBezTo>
                  <a:cubicBezTo>
                    <a:pt x="2832" y="5390"/>
                    <a:pt x="3042" y="5304"/>
                    <a:pt x="3260" y="5176"/>
                  </a:cubicBezTo>
                  <a:cubicBezTo>
                    <a:pt x="4184" y="4642"/>
                    <a:pt x="5018" y="3697"/>
                    <a:pt x="5594" y="2624"/>
                  </a:cubicBezTo>
                  <a:lnTo>
                    <a:pt x="1043" y="0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5136;p35">
              <a:extLst>
                <a:ext uri="{FF2B5EF4-FFF2-40B4-BE49-F238E27FC236}">
                  <a16:creationId xmlns:a16="http://schemas.microsoft.com/office/drawing/2014/main" id="{7F4413AA-C4D8-4544-9FD3-820830F8714C}"/>
                </a:ext>
              </a:extLst>
            </p:cNvPr>
            <p:cNvSpPr/>
            <p:nvPr/>
          </p:nvSpPr>
          <p:spPr>
            <a:xfrm>
              <a:off x="1872627" y="2448131"/>
              <a:ext cx="25104" cy="9922"/>
            </a:xfrm>
            <a:custGeom>
              <a:avLst/>
              <a:gdLst/>
              <a:ahLst/>
              <a:cxnLst/>
              <a:rect l="l" t="t" r="r" b="b"/>
              <a:pathLst>
                <a:path w="797" h="315" extrusionOk="0">
                  <a:moveTo>
                    <a:pt x="796" y="1"/>
                  </a:moveTo>
                  <a:cubicBezTo>
                    <a:pt x="545" y="63"/>
                    <a:pt x="276" y="166"/>
                    <a:pt x="0" y="315"/>
                  </a:cubicBezTo>
                  <a:cubicBezTo>
                    <a:pt x="276" y="166"/>
                    <a:pt x="545" y="63"/>
                    <a:pt x="79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5137;p35">
              <a:extLst>
                <a:ext uri="{FF2B5EF4-FFF2-40B4-BE49-F238E27FC236}">
                  <a16:creationId xmlns:a16="http://schemas.microsoft.com/office/drawing/2014/main" id="{2F19C92F-C41A-5243-ABF8-4CB2792BA7E1}"/>
                </a:ext>
              </a:extLst>
            </p:cNvPr>
            <p:cNvSpPr/>
            <p:nvPr/>
          </p:nvSpPr>
          <p:spPr>
            <a:xfrm>
              <a:off x="1939086" y="2452603"/>
              <a:ext cx="40632" cy="31214"/>
            </a:xfrm>
            <a:custGeom>
              <a:avLst/>
              <a:gdLst/>
              <a:ahLst/>
              <a:cxnLst/>
              <a:rect l="l" t="t" r="r" b="b"/>
              <a:pathLst>
                <a:path w="1290" h="991" extrusionOk="0">
                  <a:moveTo>
                    <a:pt x="14" y="7"/>
                  </a:moveTo>
                  <a:lnTo>
                    <a:pt x="14" y="7"/>
                  </a:lnTo>
                  <a:lnTo>
                    <a:pt x="14" y="7"/>
                  </a:lnTo>
                  <a:lnTo>
                    <a:pt x="1290" y="745"/>
                  </a:lnTo>
                  <a:lnTo>
                    <a:pt x="1142" y="990"/>
                  </a:lnTo>
                  <a:lnTo>
                    <a:pt x="1290" y="745"/>
                  </a:lnTo>
                  <a:lnTo>
                    <a:pt x="14" y="7"/>
                  </a:lnTo>
                  <a:close/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7D84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5138;p35">
              <a:extLst>
                <a:ext uri="{FF2B5EF4-FFF2-40B4-BE49-F238E27FC236}">
                  <a16:creationId xmlns:a16="http://schemas.microsoft.com/office/drawing/2014/main" id="{8E713AB2-D70C-8946-B9EB-C3BA7713CCBF}"/>
                </a:ext>
              </a:extLst>
            </p:cNvPr>
            <p:cNvSpPr/>
            <p:nvPr/>
          </p:nvSpPr>
          <p:spPr>
            <a:xfrm>
              <a:off x="1812876" y="2459879"/>
              <a:ext cx="56381" cy="53262"/>
            </a:xfrm>
            <a:custGeom>
              <a:avLst/>
              <a:gdLst/>
              <a:ahLst/>
              <a:cxnLst/>
              <a:rect l="l" t="t" r="r" b="b"/>
              <a:pathLst>
                <a:path w="1790" h="1691" extrusionOk="0">
                  <a:moveTo>
                    <a:pt x="1790" y="0"/>
                  </a:moveTo>
                  <a:lnTo>
                    <a:pt x="1790" y="0"/>
                  </a:lnTo>
                  <a:cubicBezTo>
                    <a:pt x="1124" y="387"/>
                    <a:pt x="507" y="987"/>
                    <a:pt x="1" y="1690"/>
                  </a:cubicBezTo>
                  <a:cubicBezTo>
                    <a:pt x="507" y="987"/>
                    <a:pt x="1124" y="390"/>
                    <a:pt x="179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5139;p35">
              <a:extLst>
                <a:ext uri="{FF2B5EF4-FFF2-40B4-BE49-F238E27FC236}">
                  <a16:creationId xmlns:a16="http://schemas.microsoft.com/office/drawing/2014/main" id="{9330C3A4-C8DE-3F4F-8C18-9541B2207ECC}"/>
                </a:ext>
              </a:extLst>
            </p:cNvPr>
            <p:cNvSpPr/>
            <p:nvPr/>
          </p:nvSpPr>
          <p:spPr>
            <a:xfrm>
              <a:off x="1955685" y="2494841"/>
              <a:ext cx="16536" cy="96918"/>
            </a:xfrm>
            <a:custGeom>
              <a:avLst/>
              <a:gdLst/>
              <a:ahLst/>
              <a:cxnLst/>
              <a:rect l="l" t="t" r="r" b="b"/>
              <a:pathLst>
                <a:path w="525" h="3077" extrusionOk="0">
                  <a:moveTo>
                    <a:pt x="435" y="1"/>
                  </a:moveTo>
                  <a:cubicBezTo>
                    <a:pt x="491" y="232"/>
                    <a:pt x="524" y="483"/>
                    <a:pt x="524" y="766"/>
                  </a:cubicBezTo>
                  <a:cubicBezTo>
                    <a:pt x="524" y="1508"/>
                    <a:pt x="332" y="2311"/>
                    <a:pt x="1" y="3077"/>
                  </a:cubicBezTo>
                  <a:cubicBezTo>
                    <a:pt x="332" y="2311"/>
                    <a:pt x="524" y="1508"/>
                    <a:pt x="524" y="766"/>
                  </a:cubicBezTo>
                  <a:cubicBezTo>
                    <a:pt x="524" y="483"/>
                    <a:pt x="491" y="232"/>
                    <a:pt x="435" y="1"/>
                  </a:cubicBezTo>
                  <a:close/>
                </a:path>
              </a:pathLst>
            </a:custGeom>
            <a:solidFill>
              <a:srgbClr val="7D84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5140;p35">
              <a:extLst>
                <a:ext uri="{FF2B5EF4-FFF2-40B4-BE49-F238E27FC236}">
                  <a16:creationId xmlns:a16="http://schemas.microsoft.com/office/drawing/2014/main" id="{F9C6DC61-92E0-EC45-A7F5-7E4370142F2F}"/>
                </a:ext>
              </a:extLst>
            </p:cNvPr>
            <p:cNvSpPr/>
            <p:nvPr/>
          </p:nvSpPr>
          <p:spPr>
            <a:xfrm>
              <a:off x="1803648" y="2446304"/>
              <a:ext cx="176071" cy="163378"/>
            </a:xfrm>
            <a:custGeom>
              <a:avLst/>
              <a:gdLst/>
              <a:ahLst/>
              <a:cxnLst/>
              <a:rect l="l" t="t" r="r" b="b"/>
              <a:pathLst>
                <a:path w="5590" h="5187" extrusionOk="0">
                  <a:moveTo>
                    <a:pt x="3490" y="0"/>
                  </a:moveTo>
                  <a:cubicBezTo>
                    <a:pt x="3331" y="0"/>
                    <a:pt x="3163" y="21"/>
                    <a:pt x="2986" y="59"/>
                  </a:cubicBezTo>
                  <a:cubicBezTo>
                    <a:pt x="2735" y="121"/>
                    <a:pt x="2466" y="224"/>
                    <a:pt x="2190" y="373"/>
                  </a:cubicBezTo>
                  <a:cubicBezTo>
                    <a:pt x="2159" y="390"/>
                    <a:pt x="2128" y="407"/>
                    <a:pt x="2094" y="428"/>
                  </a:cubicBezTo>
                  <a:cubicBezTo>
                    <a:pt x="2090" y="428"/>
                    <a:pt x="2090" y="431"/>
                    <a:pt x="2087" y="431"/>
                  </a:cubicBezTo>
                  <a:lnTo>
                    <a:pt x="2083" y="431"/>
                  </a:lnTo>
                  <a:cubicBezTo>
                    <a:pt x="1417" y="821"/>
                    <a:pt x="800" y="1418"/>
                    <a:pt x="294" y="2121"/>
                  </a:cubicBezTo>
                  <a:cubicBezTo>
                    <a:pt x="194" y="2266"/>
                    <a:pt x="93" y="2411"/>
                    <a:pt x="1" y="2562"/>
                  </a:cubicBezTo>
                  <a:lnTo>
                    <a:pt x="4552" y="5186"/>
                  </a:lnTo>
                  <a:cubicBezTo>
                    <a:pt x="4652" y="5000"/>
                    <a:pt x="4745" y="4811"/>
                    <a:pt x="4828" y="4618"/>
                  </a:cubicBezTo>
                  <a:cubicBezTo>
                    <a:pt x="5159" y="3852"/>
                    <a:pt x="5351" y="3049"/>
                    <a:pt x="5351" y="2307"/>
                  </a:cubicBezTo>
                  <a:cubicBezTo>
                    <a:pt x="5351" y="2024"/>
                    <a:pt x="5318" y="1773"/>
                    <a:pt x="5262" y="1542"/>
                  </a:cubicBezTo>
                  <a:cubicBezTo>
                    <a:pt x="5259" y="1528"/>
                    <a:pt x="5259" y="1518"/>
                    <a:pt x="5255" y="1504"/>
                  </a:cubicBezTo>
                  <a:lnTo>
                    <a:pt x="5442" y="1190"/>
                  </a:lnTo>
                  <a:lnTo>
                    <a:pt x="5590" y="945"/>
                  </a:lnTo>
                  <a:lnTo>
                    <a:pt x="4314" y="207"/>
                  </a:lnTo>
                  <a:lnTo>
                    <a:pt x="4301" y="200"/>
                  </a:lnTo>
                  <a:lnTo>
                    <a:pt x="4301" y="204"/>
                  </a:lnTo>
                  <a:cubicBezTo>
                    <a:pt x="4062" y="70"/>
                    <a:pt x="3790" y="0"/>
                    <a:pt x="3490" y="0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5141;p35">
              <a:extLst>
                <a:ext uri="{FF2B5EF4-FFF2-40B4-BE49-F238E27FC236}">
                  <a16:creationId xmlns:a16="http://schemas.microsoft.com/office/drawing/2014/main" id="{308B2196-364F-924B-862E-08E47FE7FDD0}"/>
                </a:ext>
              </a:extLst>
            </p:cNvPr>
            <p:cNvSpPr/>
            <p:nvPr/>
          </p:nvSpPr>
          <p:spPr>
            <a:xfrm>
              <a:off x="1808971" y="2468100"/>
              <a:ext cx="197678" cy="255193"/>
            </a:xfrm>
            <a:custGeom>
              <a:avLst/>
              <a:gdLst/>
              <a:ahLst/>
              <a:cxnLst/>
              <a:rect l="l" t="t" r="r" b="b"/>
              <a:pathLst>
                <a:path w="6276" h="8102" extrusionOk="0">
                  <a:moveTo>
                    <a:pt x="4540" y="1"/>
                  </a:moveTo>
                  <a:cubicBezTo>
                    <a:pt x="4118" y="1"/>
                    <a:pt x="3642" y="139"/>
                    <a:pt x="3138" y="430"/>
                  </a:cubicBezTo>
                  <a:cubicBezTo>
                    <a:pt x="1407" y="1429"/>
                    <a:pt x="1" y="3864"/>
                    <a:pt x="1" y="5863"/>
                  </a:cubicBezTo>
                  <a:cubicBezTo>
                    <a:pt x="1" y="7282"/>
                    <a:pt x="708" y="8102"/>
                    <a:pt x="1738" y="8102"/>
                  </a:cubicBezTo>
                  <a:cubicBezTo>
                    <a:pt x="2160" y="8102"/>
                    <a:pt x="2635" y="7964"/>
                    <a:pt x="3138" y="7674"/>
                  </a:cubicBezTo>
                  <a:cubicBezTo>
                    <a:pt x="4872" y="6673"/>
                    <a:pt x="6276" y="4243"/>
                    <a:pt x="6276" y="2243"/>
                  </a:cubicBezTo>
                  <a:cubicBezTo>
                    <a:pt x="6276" y="822"/>
                    <a:pt x="5569" y="1"/>
                    <a:pt x="454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5142;p35">
              <a:extLst>
                <a:ext uri="{FF2B5EF4-FFF2-40B4-BE49-F238E27FC236}">
                  <a16:creationId xmlns:a16="http://schemas.microsoft.com/office/drawing/2014/main" id="{7B1DDB3E-037A-A94F-A8DF-9BC6FD29F000}"/>
                </a:ext>
              </a:extLst>
            </p:cNvPr>
            <p:cNvSpPr/>
            <p:nvPr/>
          </p:nvSpPr>
          <p:spPr>
            <a:xfrm>
              <a:off x="1879147" y="2532732"/>
              <a:ext cx="56916" cy="126021"/>
            </a:xfrm>
            <a:custGeom>
              <a:avLst/>
              <a:gdLst/>
              <a:ahLst/>
              <a:cxnLst/>
              <a:rect l="l" t="t" r="r" b="b"/>
              <a:pathLst>
                <a:path w="1807" h="4001" extrusionOk="0">
                  <a:moveTo>
                    <a:pt x="1270" y="1"/>
                  </a:moveTo>
                  <a:cubicBezTo>
                    <a:pt x="1166" y="1"/>
                    <a:pt x="1050" y="39"/>
                    <a:pt x="920" y="115"/>
                  </a:cubicBezTo>
                  <a:cubicBezTo>
                    <a:pt x="776" y="198"/>
                    <a:pt x="648" y="305"/>
                    <a:pt x="541" y="432"/>
                  </a:cubicBezTo>
                  <a:cubicBezTo>
                    <a:pt x="435" y="563"/>
                    <a:pt x="348" y="701"/>
                    <a:pt x="276" y="849"/>
                  </a:cubicBezTo>
                  <a:cubicBezTo>
                    <a:pt x="203" y="1001"/>
                    <a:pt x="152" y="1153"/>
                    <a:pt x="117" y="1304"/>
                  </a:cubicBezTo>
                  <a:cubicBezTo>
                    <a:pt x="79" y="1456"/>
                    <a:pt x="62" y="1601"/>
                    <a:pt x="58" y="1736"/>
                  </a:cubicBezTo>
                  <a:cubicBezTo>
                    <a:pt x="58" y="1763"/>
                    <a:pt x="66" y="1784"/>
                    <a:pt x="79" y="1798"/>
                  </a:cubicBezTo>
                  <a:cubicBezTo>
                    <a:pt x="86" y="1805"/>
                    <a:pt x="95" y="1809"/>
                    <a:pt x="104" y="1809"/>
                  </a:cubicBezTo>
                  <a:cubicBezTo>
                    <a:pt x="111" y="1809"/>
                    <a:pt x="120" y="1806"/>
                    <a:pt x="128" y="1801"/>
                  </a:cubicBezTo>
                  <a:lnTo>
                    <a:pt x="510" y="1580"/>
                  </a:lnTo>
                  <a:cubicBezTo>
                    <a:pt x="538" y="1563"/>
                    <a:pt x="565" y="1543"/>
                    <a:pt x="586" y="1515"/>
                  </a:cubicBezTo>
                  <a:cubicBezTo>
                    <a:pt x="607" y="1487"/>
                    <a:pt x="624" y="1449"/>
                    <a:pt x="634" y="1401"/>
                  </a:cubicBezTo>
                  <a:cubicBezTo>
                    <a:pt x="637" y="1377"/>
                    <a:pt x="645" y="1346"/>
                    <a:pt x="655" y="1298"/>
                  </a:cubicBezTo>
                  <a:cubicBezTo>
                    <a:pt x="666" y="1253"/>
                    <a:pt x="679" y="1208"/>
                    <a:pt x="696" y="1156"/>
                  </a:cubicBezTo>
                  <a:cubicBezTo>
                    <a:pt x="717" y="1108"/>
                    <a:pt x="745" y="1056"/>
                    <a:pt x="782" y="1005"/>
                  </a:cubicBezTo>
                  <a:cubicBezTo>
                    <a:pt x="817" y="953"/>
                    <a:pt x="865" y="911"/>
                    <a:pt x="924" y="881"/>
                  </a:cubicBezTo>
                  <a:cubicBezTo>
                    <a:pt x="970" y="854"/>
                    <a:pt x="1007" y="839"/>
                    <a:pt x="1037" y="839"/>
                  </a:cubicBezTo>
                  <a:cubicBezTo>
                    <a:pt x="1046" y="839"/>
                    <a:pt x="1054" y="840"/>
                    <a:pt x="1062" y="843"/>
                  </a:cubicBezTo>
                  <a:cubicBezTo>
                    <a:pt x="1097" y="849"/>
                    <a:pt x="1121" y="870"/>
                    <a:pt x="1141" y="897"/>
                  </a:cubicBezTo>
                  <a:cubicBezTo>
                    <a:pt x="1159" y="929"/>
                    <a:pt x="1172" y="959"/>
                    <a:pt x="1175" y="997"/>
                  </a:cubicBezTo>
                  <a:cubicBezTo>
                    <a:pt x="1183" y="1036"/>
                    <a:pt x="1183" y="1063"/>
                    <a:pt x="1183" y="1088"/>
                  </a:cubicBezTo>
                  <a:cubicBezTo>
                    <a:pt x="1183" y="1150"/>
                    <a:pt x="1175" y="1222"/>
                    <a:pt x="1155" y="1301"/>
                  </a:cubicBezTo>
                  <a:cubicBezTo>
                    <a:pt x="1138" y="1381"/>
                    <a:pt x="1093" y="1484"/>
                    <a:pt x="1021" y="1608"/>
                  </a:cubicBezTo>
                  <a:lnTo>
                    <a:pt x="90" y="3166"/>
                  </a:lnTo>
                  <a:cubicBezTo>
                    <a:pt x="58" y="3222"/>
                    <a:pt x="34" y="3276"/>
                    <a:pt x="21" y="3335"/>
                  </a:cubicBezTo>
                  <a:cubicBezTo>
                    <a:pt x="7" y="3394"/>
                    <a:pt x="0" y="3449"/>
                    <a:pt x="0" y="3501"/>
                  </a:cubicBezTo>
                  <a:lnTo>
                    <a:pt x="0" y="3911"/>
                  </a:lnTo>
                  <a:cubicBezTo>
                    <a:pt x="0" y="3946"/>
                    <a:pt x="10" y="3973"/>
                    <a:pt x="24" y="3987"/>
                  </a:cubicBezTo>
                  <a:cubicBezTo>
                    <a:pt x="33" y="3996"/>
                    <a:pt x="43" y="4001"/>
                    <a:pt x="54" y="4001"/>
                  </a:cubicBezTo>
                  <a:cubicBezTo>
                    <a:pt x="64" y="4001"/>
                    <a:pt x="75" y="3997"/>
                    <a:pt x="86" y="3991"/>
                  </a:cubicBezTo>
                  <a:lnTo>
                    <a:pt x="1724" y="3046"/>
                  </a:lnTo>
                  <a:cubicBezTo>
                    <a:pt x="1748" y="3032"/>
                    <a:pt x="1765" y="3008"/>
                    <a:pt x="1783" y="2974"/>
                  </a:cubicBezTo>
                  <a:cubicBezTo>
                    <a:pt x="1800" y="2939"/>
                    <a:pt x="1807" y="2904"/>
                    <a:pt x="1807" y="2867"/>
                  </a:cubicBezTo>
                  <a:lnTo>
                    <a:pt x="1807" y="2360"/>
                  </a:lnTo>
                  <a:cubicBezTo>
                    <a:pt x="1807" y="2325"/>
                    <a:pt x="1800" y="2301"/>
                    <a:pt x="1783" y="2283"/>
                  </a:cubicBezTo>
                  <a:cubicBezTo>
                    <a:pt x="1773" y="2276"/>
                    <a:pt x="1763" y="2272"/>
                    <a:pt x="1752" y="2272"/>
                  </a:cubicBezTo>
                  <a:cubicBezTo>
                    <a:pt x="1744" y="2272"/>
                    <a:pt x="1734" y="2274"/>
                    <a:pt x="1724" y="2280"/>
                  </a:cubicBezTo>
                  <a:lnTo>
                    <a:pt x="944" y="2732"/>
                  </a:lnTo>
                  <a:lnTo>
                    <a:pt x="944" y="2732"/>
                  </a:lnTo>
                  <a:lnTo>
                    <a:pt x="1379" y="1973"/>
                  </a:lnTo>
                  <a:cubicBezTo>
                    <a:pt x="1452" y="1853"/>
                    <a:pt x="1510" y="1739"/>
                    <a:pt x="1558" y="1632"/>
                  </a:cubicBezTo>
                  <a:cubicBezTo>
                    <a:pt x="1606" y="1522"/>
                    <a:pt x="1644" y="1419"/>
                    <a:pt x="1676" y="1322"/>
                  </a:cubicBezTo>
                  <a:cubicBezTo>
                    <a:pt x="1707" y="1222"/>
                    <a:pt x="1727" y="1125"/>
                    <a:pt x="1741" y="1032"/>
                  </a:cubicBezTo>
                  <a:cubicBezTo>
                    <a:pt x="1751" y="939"/>
                    <a:pt x="1759" y="846"/>
                    <a:pt x="1759" y="757"/>
                  </a:cubicBezTo>
                  <a:cubicBezTo>
                    <a:pt x="1759" y="608"/>
                    <a:pt x="1741" y="477"/>
                    <a:pt x="1703" y="364"/>
                  </a:cubicBezTo>
                  <a:cubicBezTo>
                    <a:pt x="1668" y="249"/>
                    <a:pt x="1614" y="160"/>
                    <a:pt x="1544" y="98"/>
                  </a:cubicBezTo>
                  <a:cubicBezTo>
                    <a:pt x="1472" y="36"/>
                    <a:pt x="1386" y="1"/>
                    <a:pt x="1283" y="1"/>
                  </a:cubicBezTo>
                  <a:cubicBezTo>
                    <a:pt x="1279" y="1"/>
                    <a:pt x="1274" y="1"/>
                    <a:pt x="1270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5143;p35">
              <a:extLst>
                <a:ext uri="{FF2B5EF4-FFF2-40B4-BE49-F238E27FC236}">
                  <a16:creationId xmlns:a16="http://schemas.microsoft.com/office/drawing/2014/main" id="{7D28C793-A65B-9F44-B418-BCF5073D7F6E}"/>
                </a:ext>
              </a:extLst>
            </p:cNvPr>
            <p:cNvSpPr/>
            <p:nvPr/>
          </p:nvSpPr>
          <p:spPr>
            <a:xfrm>
              <a:off x="1280824" y="2565804"/>
              <a:ext cx="347984" cy="517693"/>
            </a:xfrm>
            <a:custGeom>
              <a:avLst/>
              <a:gdLst/>
              <a:ahLst/>
              <a:cxnLst/>
              <a:rect l="l" t="t" r="r" b="b"/>
              <a:pathLst>
                <a:path w="11048" h="16436" extrusionOk="0">
                  <a:moveTo>
                    <a:pt x="943" y="0"/>
                  </a:moveTo>
                  <a:cubicBezTo>
                    <a:pt x="636" y="0"/>
                    <a:pt x="321" y="20"/>
                    <a:pt x="0" y="58"/>
                  </a:cubicBezTo>
                  <a:cubicBezTo>
                    <a:pt x="525" y="1320"/>
                    <a:pt x="811" y="2858"/>
                    <a:pt x="811" y="4640"/>
                  </a:cubicBezTo>
                  <a:cubicBezTo>
                    <a:pt x="811" y="8488"/>
                    <a:pt x="2152" y="11198"/>
                    <a:pt x="4328" y="12478"/>
                  </a:cubicBezTo>
                  <a:lnTo>
                    <a:pt x="11048" y="16436"/>
                  </a:lnTo>
                  <a:cubicBezTo>
                    <a:pt x="9935" y="15747"/>
                    <a:pt x="9052" y="14671"/>
                    <a:pt x="8466" y="13253"/>
                  </a:cubicBezTo>
                  <a:cubicBezTo>
                    <a:pt x="7938" y="11988"/>
                    <a:pt x="7648" y="10450"/>
                    <a:pt x="7648" y="8668"/>
                  </a:cubicBezTo>
                  <a:cubicBezTo>
                    <a:pt x="7648" y="4851"/>
                    <a:pt x="6328" y="2148"/>
                    <a:pt x="4184" y="861"/>
                  </a:cubicBezTo>
                  <a:lnTo>
                    <a:pt x="3966" y="734"/>
                  </a:lnTo>
                  <a:cubicBezTo>
                    <a:pt x="3076" y="253"/>
                    <a:pt x="2058" y="0"/>
                    <a:pt x="943" y="0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5144;p35">
              <a:extLst>
                <a:ext uri="{FF2B5EF4-FFF2-40B4-BE49-F238E27FC236}">
                  <a16:creationId xmlns:a16="http://schemas.microsoft.com/office/drawing/2014/main" id="{AC8E8D55-1E66-B045-8E43-55D461867E95}"/>
                </a:ext>
              </a:extLst>
            </p:cNvPr>
            <p:cNvSpPr/>
            <p:nvPr/>
          </p:nvSpPr>
          <p:spPr>
            <a:xfrm>
              <a:off x="1280824" y="2565773"/>
              <a:ext cx="347984" cy="517724"/>
            </a:xfrm>
            <a:custGeom>
              <a:avLst/>
              <a:gdLst/>
              <a:ahLst/>
              <a:cxnLst/>
              <a:rect l="l" t="t" r="r" b="b"/>
              <a:pathLst>
                <a:path w="11048" h="16437" extrusionOk="0">
                  <a:moveTo>
                    <a:pt x="939" y="1"/>
                  </a:moveTo>
                  <a:cubicBezTo>
                    <a:pt x="632" y="1"/>
                    <a:pt x="318" y="21"/>
                    <a:pt x="0" y="59"/>
                  </a:cubicBezTo>
                  <a:cubicBezTo>
                    <a:pt x="301" y="783"/>
                    <a:pt x="525" y="1600"/>
                    <a:pt x="659" y="2496"/>
                  </a:cubicBezTo>
                  <a:lnTo>
                    <a:pt x="2211" y="6093"/>
                  </a:lnTo>
                  <a:cubicBezTo>
                    <a:pt x="2252" y="6072"/>
                    <a:pt x="2294" y="6066"/>
                    <a:pt x="2328" y="6066"/>
                  </a:cubicBezTo>
                  <a:cubicBezTo>
                    <a:pt x="2370" y="6066"/>
                    <a:pt x="2404" y="6075"/>
                    <a:pt x="2435" y="6093"/>
                  </a:cubicBezTo>
                  <a:lnTo>
                    <a:pt x="2435" y="6100"/>
                  </a:lnTo>
                  <a:lnTo>
                    <a:pt x="2538" y="9621"/>
                  </a:lnTo>
                  <a:cubicBezTo>
                    <a:pt x="2538" y="9820"/>
                    <a:pt x="2408" y="10072"/>
                    <a:pt x="2246" y="10186"/>
                  </a:cubicBezTo>
                  <a:lnTo>
                    <a:pt x="2193" y="10348"/>
                  </a:lnTo>
                  <a:cubicBezTo>
                    <a:pt x="2759" y="11265"/>
                    <a:pt x="3480" y="11982"/>
                    <a:pt x="4328" y="12479"/>
                  </a:cubicBezTo>
                  <a:lnTo>
                    <a:pt x="11048" y="16437"/>
                  </a:lnTo>
                  <a:cubicBezTo>
                    <a:pt x="9935" y="15748"/>
                    <a:pt x="9052" y="14672"/>
                    <a:pt x="8466" y="13254"/>
                  </a:cubicBezTo>
                  <a:cubicBezTo>
                    <a:pt x="8027" y="12210"/>
                    <a:pt x="7755" y="10975"/>
                    <a:pt x="7676" y="9572"/>
                  </a:cubicBezTo>
                  <a:cubicBezTo>
                    <a:pt x="7659" y="9279"/>
                    <a:pt x="7648" y="8979"/>
                    <a:pt x="7648" y="8669"/>
                  </a:cubicBezTo>
                  <a:cubicBezTo>
                    <a:pt x="7648" y="6610"/>
                    <a:pt x="7266" y="4880"/>
                    <a:pt x="6576" y="3514"/>
                  </a:cubicBezTo>
                  <a:cubicBezTo>
                    <a:pt x="6324" y="3018"/>
                    <a:pt x="6031" y="2569"/>
                    <a:pt x="5704" y="2173"/>
                  </a:cubicBezTo>
                  <a:cubicBezTo>
                    <a:pt x="5259" y="1642"/>
                    <a:pt x="4749" y="1201"/>
                    <a:pt x="4184" y="862"/>
                  </a:cubicBezTo>
                  <a:lnTo>
                    <a:pt x="3966" y="735"/>
                  </a:lnTo>
                  <a:cubicBezTo>
                    <a:pt x="3956" y="731"/>
                    <a:pt x="3949" y="725"/>
                    <a:pt x="3942" y="721"/>
                  </a:cubicBezTo>
                  <a:cubicBezTo>
                    <a:pt x="3056" y="249"/>
                    <a:pt x="2045" y="1"/>
                    <a:pt x="9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5145;p35">
              <a:extLst>
                <a:ext uri="{FF2B5EF4-FFF2-40B4-BE49-F238E27FC236}">
                  <a16:creationId xmlns:a16="http://schemas.microsoft.com/office/drawing/2014/main" id="{B3F724CE-874F-9C48-A8E4-C06761C1790D}"/>
                </a:ext>
              </a:extLst>
            </p:cNvPr>
            <p:cNvSpPr/>
            <p:nvPr/>
          </p:nvSpPr>
          <p:spPr>
            <a:xfrm>
              <a:off x="1326432" y="2757559"/>
              <a:ext cx="164133" cy="114682"/>
            </a:xfrm>
            <a:custGeom>
              <a:avLst/>
              <a:gdLst/>
              <a:ahLst/>
              <a:cxnLst/>
              <a:rect l="l" t="t" r="r" b="b"/>
              <a:pathLst>
                <a:path w="5211" h="3641" extrusionOk="0">
                  <a:moveTo>
                    <a:pt x="987" y="1"/>
                  </a:moveTo>
                  <a:lnTo>
                    <a:pt x="1" y="2442"/>
                  </a:lnTo>
                  <a:cubicBezTo>
                    <a:pt x="145" y="2721"/>
                    <a:pt x="1897" y="3090"/>
                    <a:pt x="1997" y="3414"/>
                  </a:cubicBezTo>
                  <a:cubicBezTo>
                    <a:pt x="2041" y="3556"/>
                    <a:pt x="2157" y="3640"/>
                    <a:pt x="2288" y="3640"/>
                  </a:cubicBezTo>
                  <a:cubicBezTo>
                    <a:pt x="2331" y="3640"/>
                    <a:pt x="2376" y="3631"/>
                    <a:pt x="2421" y="3611"/>
                  </a:cubicBezTo>
                  <a:lnTo>
                    <a:pt x="4980" y="2459"/>
                  </a:lnTo>
                  <a:cubicBezTo>
                    <a:pt x="5033" y="2434"/>
                    <a:pt x="5083" y="2426"/>
                    <a:pt x="5128" y="2426"/>
                  </a:cubicBezTo>
                  <a:cubicBezTo>
                    <a:pt x="5158" y="2426"/>
                    <a:pt x="5186" y="2429"/>
                    <a:pt x="5211" y="2435"/>
                  </a:cubicBezTo>
                  <a:lnTo>
                    <a:pt x="987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5146;p35">
              <a:extLst>
                <a:ext uri="{FF2B5EF4-FFF2-40B4-BE49-F238E27FC236}">
                  <a16:creationId xmlns:a16="http://schemas.microsoft.com/office/drawing/2014/main" id="{36B85A16-1BBF-3A4D-BB45-0A9D2A3315B1}"/>
                </a:ext>
              </a:extLst>
            </p:cNvPr>
            <p:cNvSpPr/>
            <p:nvPr/>
          </p:nvSpPr>
          <p:spPr>
            <a:xfrm>
              <a:off x="652988" y="2569080"/>
              <a:ext cx="707812" cy="963729"/>
            </a:xfrm>
            <a:custGeom>
              <a:avLst/>
              <a:gdLst/>
              <a:ahLst/>
              <a:cxnLst/>
              <a:rect l="l" t="t" r="r" b="b"/>
              <a:pathLst>
                <a:path w="22472" h="30597" extrusionOk="0">
                  <a:moveTo>
                    <a:pt x="15097" y="8607"/>
                  </a:moveTo>
                  <a:cubicBezTo>
                    <a:pt x="15125" y="8607"/>
                    <a:pt x="15149" y="8615"/>
                    <a:pt x="15169" y="8633"/>
                  </a:cubicBezTo>
                  <a:cubicBezTo>
                    <a:pt x="15765" y="9167"/>
                    <a:pt x="16090" y="10157"/>
                    <a:pt x="16090" y="11543"/>
                  </a:cubicBezTo>
                  <a:cubicBezTo>
                    <a:pt x="16090" y="14635"/>
                    <a:pt x="13917" y="18401"/>
                    <a:pt x="11238" y="19949"/>
                  </a:cubicBezTo>
                  <a:cubicBezTo>
                    <a:pt x="10421" y="20419"/>
                    <a:pt x="9700" y="20646"/>
                    <a:pt x="9090" y="20646"/>
                  </a:cubicBezTo>
                  <a:cubicBezTo>
                    <a:pt x="8778" y="20646"/>
                    <a:pt x="8496" y="20586"/>
                    <a:pt x="8245" y="20470"/>
                  </a:cubicBezTo>
                  <a:cubicBezTo>
                    <a:pt x="7399" y="20074"/>
                    <a:pt x="14059" y="8607"/>
                    <a:pt x="15097" y="8607"/>
                  </a:cubicBezTo>
                  <a:close/>
                  <a:moveTo>
                    <a:pt x="18070" y="0"/>
                  </a:moveTo>
                  <a:cubicBezTo>
                    <a:pt x="17944" y="0"/>
                    <a:pt x="17821" y="61"/>
                    <a:pt x="17748" y="168"/>
                  </a:cubicBezTo>
                  <a:lnTo>
                    <a:pt x="15624" y="3364"/>
                  </a:lnTo>
                  <a:cubicBezTo>
                    <a:pt x="15517" y="3525"/>
                    <a:pt x="15279" y="3640"/>
                    <a:pt x="15081" y="3640"/>
                  </a:cubicBezTo>
                  <a:cubicBezTo>
                    <a:pt x="15076" y="3640"/>
                    <a:pt x="15071" y="3640"/>
                    <a:pt x="15065" y="3640"/>
                  </a:cubicBezTo>
                  <a:cubicBezTo>
                    <a:pt x="15023" y="3639"/>
                    <a:pt x="14980" y="3638"/>
                    <a:pt x="14936" y="3638"/>
                  </a:cubicBezTo>
                  <a:cubicBezTo>
                    <a:pt x="14738" y="3638"/>
                    <a:pt x="14534" y="3652"/>
                    <a:pt x="14324" y="3674"/>
                  </a:cubicBezTo>
                  <a:lnTo>
                    <a:pt x="14324" y="1340"/>
                  </a:lnTo>
                  <a:lnTo>
                    <a:pt x="12907" y="520"/>
                  </a:lnTo>
                  <a:cubicBezTo>
                    <a:pt x="12879" y="506"/>
                    <a:pt x="12849" y="499"/>
                    <a:pt x="12817" y="499"/>
                  </a:cubicBezTo>
                  <a:cubicBezTo>
                    <a:pt x="12773" y="499"/>
                    <a:pt x="12724" y="512"/>
                    <a:pt x="12672" y="540"/>
                  </a:cubicBezTo>
                  <a:lnTo>
                    <a:pt x="9800" y="2199"/>
                  </a:lnTo>
                  <a:cubicBezTo>
                    <a:pt x="9628" y="2299"/>
                    <a:pt x="9476" y="2540"/>
                    <a:pt x="9459" y="2736"/>
                  </a:cubicBezTo>
                  <a:lnTo>
                    <a:pt x="9169" y="5933"/>
                  </a:lnTo>
                  <a:cubicBezTo>
                    <a:pt x="9152" y="6129"/>
                    <a:pt x="9018" y="6395"/>
                    <a:pt x="8873" y="6529"/>
                  </a:cubicBezTo>
                  <a:cubicBezTo>
                    <a:pt x="8311" y="7046"/>
                    <a:pt x="7780" y="7612"/>
                    <a:pt x="7277" y="8219"/>
                  </a:cubicBezTo>
                  <a:cubicBezTo>
                    <a:pt x="7180" y="8333"/>
                    <a:pt x="7013" y="8405"/>
                    <a:pt x="6856" y="8405"/>
                  </a:cubicBezTo>
                  <a:cubicBezTo>
                    <a:pt x="6806" y="8405"/>
                    <a:pt x="6756" y="8397"/>
                    <a:pt x="6711" y="8381"/>
                  </a:cubicBezTo>
                  <a:lnTo>
                    <a:pt x="4866" y="7736"/>
                  </a:lnTo>
                  <a:cubicBezTo>
                    <a:pt x="4824" y="7722"/>
                    <a:pt x="4779" y="7715"/>
                    <a:pt x="4734" y="7715"/>
                  </a:cubicBezTo>
                  <a:cubicBezTo>
                    <a:pt x="4582" y="7715"/>
                    <a:pt x="4426" y="7796"/>
                    <a:pt x="4349" y="7929"/>
                  </a:cubicBezTo>
                  <a:lnTo>
                    <a:pt x="2235" y="11588"/>
                  </a:lnTo>
                  <a:cubicBezTo>
                    <a:pt x="2138" y="11757"/>
                    <a:pt x="2180" y="12001"/>
                    <a:pt x="2328" y="12132"/>
                  </a:cubicBezTo>
                  <a:lnTo>
                    <a:pt x="3808" y="13405"/>
                  </a:lnTo>
                  <a:cubicBezTo>
                    <a:pt x="3959" y="13536"/>
                    <a:pt x="4021" y="13791"/>
                    <a:pt x="3952" y="13973"/>
                  </a:cubicBezTo>
                  <a:cubicBezTo>
                    <a:pt x="3677" y="14715"/>
                    <a:pt x="3453" y="15460"/>
                    <a:pt x="3287" y="16201"/>
                  </a:cubicBezTo>
                  <a:cubicBezTo>
                    <a:pt x="3246" y="16394"/>
                    <a:pt x="3080" y="16646"/>
                    <a:pt x="2921" y="16760"/>
                  </a:cubicBezTo>
                  <a:lnTo>
                    <a:pt x="294" y="18608"/>
                  </a:lnTo>
                  <a:cubicBezTo>
                    <a:pt x="132" y="18722"/>
                    <a:pt x="1" y="18973"/>
                    <a:pt x="1" y="19174"/>
                  </a:cubicBezTo>
                  <a:lnTo>
                    <a:pt x="1" y="22490"/>
                  </a:lnTo>
                  <a:cubicBezTo>
                    <a:pt x="1" y="22590"/>
                    <a:pt x="42" y="22666"/>
                    <a:pt x="104" y="22704"/>
                  </a:cubicBezTo>
                  <a:lnTo>
                    <a:pt x="3429" y="24625"/>
                  </a:lnTo>
                  <a:lnTo>
                    <a:pt x="2218" y="27069"/>
                  </a:lnTo>
                  <a:cubicBezTo>
                    <a:pt x="2129" y="27249"/>
                    <a:pt x="2197" y="27473"/>
                    <a:pt x="2366" y="27569"/>
                  </a:cubicBezTo>
                  <a:lnTo>
                    <a:pt x="6890" y="30190"/>
                  </a:lnTo>
                  <a:cubicBezTo>
                    <a:pt x="6948" y="30224"/>
                    <a:pt x="7013" y="30240"/>
                    <a:pt x="7077" y="30240"/>
                  </a:cubicBezTo>
                  <a:cubicBezTo>
                    <a:pt x="7203" y="30240"/>
                    <a:pt x="7327" y="30178"/>
                    <a:pt x="7401" y="30069"/>
                  </a:cubicBezTo>
                  <a:lnTo>
                    <a:pt x="9455" y="27969"/>
                  </a:lnTo>
                  <a:cubicBezTo>
                    <a:pt x="9462" y="28065"/>
                    <a:pt x="9503" y="28132"/>
                    <a:pt x="9562" y="28166"/>
                  </a:cubicBezTo>
                  <a:lnTo>
                    <a:pt x="13776" y="30597"/>
                  </a:lnTo>
                  <a:lnTo>
                    <a:pt x="13889" y="27297"/>
                  </a:lnTo>
                  <a:cubicBezTo>
                    <a:pt x="13889" y="27297"/>
                    <a:pt x="13000" y="26149"/>
                    <a:pt x="13017" y="25952"/>
                  </a:cubicBezTo>
                  <a:lnTo>
                    <a:pt x="17606" y="20953"/>
                  </a:lnTo>
                  <a:cubicBezTo>
                    <a:pt x="17649" y="20968"/>
                    <a:pt x="17695" y="20975"/>
                    <a:pt x="17740" y="20975"/>
                  </a:cubicBezTo>
                  <a:cubicBezTo>
                    <a:pt x="17894" y="20975"/>
                    <a:pt x="18049" y="20893"/>
                    <a:pt x="18124" y="20759"/>
                  </a:cubicBezTo>
                  <a:lnTo>
                    <a:pt x="20237" y="17101"/>
                  </a:lnTo>
                  <a:cubicBezTo>
                    <a:pt x="20337" y="16929"/>
                    <a:pt x="20296" y="16687"/>
                    <a:pt x="20144" y="16556"/>
                  </a:cubicBezTo>
                  <a:lnTo>
                    <a:pt x="22179" y="10081"/>
                  </a:lnTo>
                  <a:cubicBezTo>
                    <a:pt x="22341" y="9967"/>
                    <a:pt x="22471" y="9715"/>
                    <a:pt x="22471" y="9516"/>
                  </a:cubicBezTo>
                  <a:lnTo>
                    <a:pt x="22368" y="5995"/>
                  </a:lnTo>
                  <a:lnTo>
                    <a:pt x="22368" y="5988"/>
                  </a:lnTo>
                  <a:cubicBezTo>
                    <a:pt x="22338" y="5970"/>
                    <a:pt x="22302" y="5961"/>
                    <a:pt x="22263" y="5961"/>
                  </a:cubicBezTo>
                  <a:cubicBezTo>
                    <a:pt x="22226" y="5961"/>
                    <a:pt x="22186" y="5969"/>
                    <a:pt x="22144" y="5988"/>
                  </a:cubicBezTo>
                  <a:lnTo>
                    <a:pt x="20258" y="1619"/>
                  </a:lnTo>
                  <a:cubicBezTo>
                    <a:pt x="20344" y="1440"/>
                    <a:pt x="20279" y="1216"/>
                    <a:pt x="20106" y="1120"/>
                  </a:cubicBezTo>
                  <a:lnTo>
                    <a:pt x="18258" y="50"/>
                  </a:lnTo>
                  <a:cubicBezTo>
                    <a:pt x="18199" y="16"/>
                    <a:pt x="18134" y="0"/>
                    <a:pt x="1807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5147;p35">
              <a:extLst>
                <a:ext uri="{FF2B5EF4-FFF2-40B4-BE49-F238E27FC236}">
                  <a16:creationId xmlns:a16="http://schemas.microsoft.com/office/drawing/2014/main" id="{31C8C085-97D7-5F45-A359-BC19C0C0EB5D}"/>
                </a:ext>
              </a:extLst>
            </p:cNvPr>
            <p:cNvSpPr/>
            <p:nvPr/>
          </p:nvSpPr>
          <p:spPr>
            <a:xfrm>
              <a:off x="1009349" y="2951992"/>
              <a:ext cx="208860" cy="269461"/>
            </a:xfrm>
            <a:custGeom>
              <a:avLst/>
              <a:gdLst/>
              <a:ahLst/>
              <a:cxnLst/>
              <a:rect l="l" t="t" r="r" b="b"/>
              <a:pathLst>
                <a:path w="6631" h="8555" extrusionOk="0">
                  <a:moveTo>
                    <a:pt x="4532" y="0"/>
                  </a:moveTo>
                  <a:cubicBezTo>
                    <a:pt x="4111" y="0"/>
                    <a:pt x="3637" y="137"/>
                    <a:pt x="3134" y="427"/>
                  </a:cubicBezTo>
                  <a:cubicBezTo>
                    <a:pt x="1403" y="1427"/>
                    <a:pt x="0" y="3858"/>
                    <a:pt x="0" y="5861"/>
                  </a:cubicBezTo>
                  <a:cubicBezTo>
                    <a:pt x="0" y="6858"/>
                    <a:pt x="348" y="7561"/>
                    <a:pt x="914" y="7889"/>
                  </a:cubicBezTo>
                  <a:lnTo>
                    <a:pt x="917" y="7892"/>
                  </a:lnTo>
                  <a:lnTo>
                    <a:pt x="2079" y="8554"/>
                  </a:lnTo>
                  <a:lnTo>
                    <a:pt x="2355" y="8088"/>
                  </a:lnTo>
                  <a:cubicBezTo>
                    <a:pt x="2645" y="8023"/>
                    <a:pt x="2941" y="7923"/>
                    <a:pt x="3255" y="7741"/>
                  </a:cubicBezTo>
                  <a:cubicBezTo>
                    <a:pt x="4989" y="6740"/>
                    <a:pt x="6393" y="4306"/>
                    <a:pt x="6393" y="2306"/>
                  </a:cubicBezTo>
                  <a:cubicBezTo>
                    <a:pt x="6393" y="2010"/>
                    <a:pt x="6355" y="1748"/>
                    <a:pt x="6296" y="1506"/>
                  </a:cubicBezTo>
                  <a:lnTo>
                    <a:pt x="6630" y="944"/>
                  </a:lnTo>
                  <a:lnTo>
                    <a:pt x="5355" y="206"/>
                  </a:lnTo>
                  <a:lnTo>
                    <a:pt x="5351" y="206"/>
                  </a:lnTo>
                  <a:lnTo>
                    <a:pt x="5341" y="199"/>
                  </a:lnTo>
                  <a:lnTo>
                    <a:pt x="5341" y="203"/>
                  </a:lnTo>
                  <a:cubicBezTo>
                    <a:pt x="5104" y="70"/>
                    <a:pt x="4832" y="0"/>
                    <a:pt x="4532" y="0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5148;p35">
              <a:extLst>
                <a:ext uri="{FF2B5EF4-FFF2-40B4-BE49-F238E27FC236}">
                  <a16:creationId xmlns:a16="http://schemas.microsoft.com/office/drawing/2014/main" id="{0F0FAB5C-4120-0B45-9F2E-A5A4C87ED3F3}"/>
                </a:ext>
              </a:extLst>
            </p:cNvPr>
            <p:cNvSpPr/>
            <p:nvPr/>
          </p:nvSpPr>
          <p:spPr>
            <a:xfrm>
              <a:off x="1074800" y="3204599"/>
              <a:ext cx="16883" cy="16851"/>
            </a:xfrm>
            <a:custGeom>
              <a:avLst/>
              <a:gdLst/>
              <a:ahLst/>
              <a:cxnLst/>
              <a:rect l="l" t="t" r="r" b="b"/>
              <a:pathLst>
                <a:path w="536" h="535" extrusionOk="0">
                  <a:moveTo>
                    <a:pt x="535" y="1"/>
                  </a:moveTo>
                  <a:cubicBezTo>
                    <a:pt x="450" y="28"/>
                    <a:pt x="362" y="52"/>
                    <a:pt x="277" y="68"/>
                  </a:cubicBezTo>
                  <a:lnTo>
                    <a:pt x="1" y="534"/>
                  </a:lnTo>
                  <a:lnTo>
                    <a:pt x="280" y="68"/>
                  </a:lnTo>
                  <a:cubicBezTo>
                    <a:pt x="362" y="52"/>
                    <a:pt x="450" y="28"/>
                    <a:pt x="535" y="1"/>
                  </a:cubicBezTo>
                  <a:close/>
                </a:path>
              </a:pathLst>
            </a:custGeom>
            <a:solidFill>
              <a:srgbClr val="222D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5149;p35">
              <a:extLst>
                <a:ext uri="{FF2B5EF4-FFF2-40B4-BE49-F238E27FC236}">
                  <a16:creationId xmlns:a16="http://schemas.microsoft.com/office/drawing/2014/main" id="{C89FF29F-E5A4-2D4C-9613-A5631A1CCB07}"/>
                </a:ext>
              </a:extLst>
            </p:cNvPr>
            <p:cNvSpPr/>
            <p:nvPr/>
          </p:nvSpPr>
          <p:spPr>
            <a:xfrm>
              <a:off x="1009349" y="3032656"/>
              <a:ext cx="176071" cy="188796"/>
            </a:xfrm>
            <a:custGeom>
              <a:avLst/>
              <a:gdLst/>
              <a:ahLst/>
              <a:cxnLst/>
              <a:rect l="l" t="t" r="r" b="b"/>
              <a:pathLst>
                <a:path w="5590" h="5994" extrusionOk="0">
                  <a:moveTo>
                    <a:pt x="1041" y="0"/>
                  </a:moveTo>
                  <a:cubicBezTo>
                    <a:pt x="400" y="1031"/>
                    <a:pt x="0" y="2228"/>
                    <a:pt x="0" y="3300"/>
                  </a:cubicBezTo>
                  <a:cubicBezTo>
                    <a:pt x="0" y="4297"/>
                    <a:pt x="348" y="5000"/>
                    <a:pt x="914" y="5328"/>
                  </a:cubicBezTo>
                  <a:lnTo>
                    <a:pt x="917" y="5328"/>
                  </a:lnTo>
                  <a:lnTo>
                    <a:pt x="917" y="5331"/>
                  </a:lnTo>
                  <a:lnTo>
                    <a:pt x="2079" y="5993"/>
                  </a:lnTo>
                  <a:lnTo>
                    <a:pt x="2355" y="5527"/>
                  </a:lnTo>
                  <a:cubicBezTo>
                    <a:pt x="2441" y="5511"/>
                    <a:pt x="2531" y="5486"/>
                    <a:pt x="2617" y="5459"/>
                  </a:cubicBezTo>
                  <a:cubicBezTo>
                    <a:pt x="2824" y="5393"/>
                    <a:pt x="3034" y="5307"/>
                    <a:pt x="3255" y="5180"/>
                  </a:cubicBezTo>
                  <a:cubicBezTo>
                    <a:pt x="4182" y="4645"/>
                    <a:pt x="5016" y="3697"/>
                    <a:pt x="5589" y="2628"/>
                  </a:cubicBezTo>
                  <a:lnTo>
                    <a:pt x="1041" y="0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5150;p35">
              <a:extLst>
                <a:ext uri="{FF2B5EF4-FFF2-40B4-BE49-F238E27FC236}">
                  <a16:creationId xmlns:a16="http://schemas.microsoft.com/office/drawing/2014/main" id="{EC76C0EA-8EC9-A540-953C-29A3DFF1E576}"/>
                </a:ext>
              </a:extLst>
            </p:cNvPr>
            <p:cNvSpPr/>
            <p:nvPr/>
          </p:nvSpPr>
          <p:spPr>
            <a:xfrm>
              <a:off x="1110550" y="2954039"/>
              <a:ext cx="25324" cy="10016"/>
            </a:xfrm>
            <a:custGeom>
              <a:avLst/>
              <a:gdLst/>
              <a:ahLst/>
              <a:cxnLst/>
              <a:rect l="l" t="t" r="r" b="b"/>
              <a:pathLst>
                <a:path w="804" h="318" extrusionOk="0">
                  <a:moveTo>
                    <a:pt x="804" y="0"/>
                  </a:moveTo>
                  <a:cubicBezTo>
                    <a:pt x="549" y="58"/>
                    <a:pt x="280" y="166"/>
                    <a:pt x="0" y="317"/>
                  </a:cubicBezTo>
                  <a:cubicBezTo>
                    <a:pt x="280" y="166"/>
                    <a:pt x="549" y="58"/>
                    <a:pt x="8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5151;p35">
              <a:extLst>
                <a:ext uri="{FF2B5EF4-FFF2-40B4-BE49-F238E27FC236}">
                  <a16:creationId xmlns:a16="http://schemas.microsoft.com/office/drawing/2014/main" id="{A1921BF2-6658-F344-A7B0-D6D38A06B65B}"/>
                </a:ext>
              </a:extLst>
            </p:cNvPr>
            <p:cNvSpPr/>
            <p:nvPr/>
          </p:nvSpPr>
          <p:spPr>
            <a:xfrm>
              <a:off x="1177544" y="2958260"/>
              <a:ext cx="40663" cy="31403"/>
            </a:xfrm>
            <a:custGeom>
              <a:avLst/>
              <a:gdLst/>
              <a:ahLst/>
              <a:cxnLst/>
              <a:rect l="l" t="t" r="r" b="b"/>
              <a:pathLst>
                <a:path w="1291" h="997" extrusionOk="0">
                  <a:moveTo>
                    <a:pt x="15" y="7"/>
                  </a:moveTo>
                  <a:lnTo>
                    <a:pt x="15" y="7"/>
                  </a:lnTo>
                  <a:lnTo>
                    <a:pt x="15" y="7"/>
                  </a:lnTo>
                  <a:lnTo>
                    <a:pt x="1290" y="745"/>
                  </a:lnTo>
                  <a:lnTo>
                    <a:pt x="1139" y="997"/>
                  </a:lnTo>
                  <a:lnTo>
                    <a:pt x="1290" y="745"/>
                  </a:lnTo>
                  <a:lnTo>
                    <a:pt x="15" y="7"/>
                  </a:lnTo>
                  <a:close/>
                  <a:moveTo>
                    <a:pt x="1" y="0"/>
                  </a:moveTo>
                  <a:lnTo>
                    <a:pt x="1" y="4"/>
                  </a:lnTo>
                  <a:lnTo>
                    <a:pt x="1" y="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7D84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5152;p35">
              <a:extLst>
                <a:ext uri="{FF2B5EF4-FFF2-40B4-BE49-F238E27FC236}">
                  <a16:creationId xmlns:a16="http://schemas.microsoft.com/office/drawing/2014/main" id="{1986AFA0-D815-1A4B-9180-94BBA73E7A3C}"/>
                </a:ext>
              </a:extLst>
            </p:cNvPr>
            <p:cNvSpPr/>
            <p:nvPr/>
          </p:nvSpPr>
          <p:spPr>
            <a:xfrm>
              <a:off x="1051240" y="2965630"/>
              <a:ext cx="56507" cy="53357"/>
            </a:xfrm>
            <a:custGeom>
              <a:avLst/>
              <a:gdLst/>
              <a:ahLst/>
              <a:cxnLst/>
              <a:rect l="l" t="t" r="r" b="b"/>
              <a:pathLst>
                <a:path w="1794" h="1694" extrusionOk="0">
                  <a:moveTo>
                    <a:pt x="1794" y="1"/>
                  </a:moveTo>
                  <a:cubicBezTo>
                    <a:pt x="1129" y="387"/>
                    <a:pt x="508" y="987"/>
                    <a:pt x="1" y="1694"/>
                  </a:cubicBezTo>
                  <a:cubicBezTo>
                    <a:pt x="508" y="987"/>
                    <a:pt x="1129" y="387"/>
                    <a:pt x="1794" y="1"/>
                  </a:cubicBezTo>
                  <a:close/>
                  <a:moveTo>
                    <a:pt x="1794" y="1"/>
                  </a:moveTo>
                  <a:lnTo>
                    <a:pt x="179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5153;p35">
              <a:extLst>
                <a:ext uri="{FF2B5EF4-FFF2-40B4-BE49-F238E27FC236}">
                  <a16:creationId xmlns:a16="http://schemas.microsoft.com/office/drawing/2014/main" id="{BCA6F645-EB80-4B4C-BA8C-029804DC55FE}"/>
                </a:ext>
              </a:extLst>
            </p:cNvPr>
            <p:cNvSpPr/>
            <p:nvPr/>
          </p:nvSpPr>
          <p:spPr>
            <a:xfrm>
              <a:off x="1194490" y="3025412"/>
              <a:ext cx="16221" cy="71121"/>
            </a:xfrm>
            <a:custGeom>
              <a:avLst/>
              <a:gdLst/>
              <a:ahLst/>
              <a:cxnLst/>
              <a:rect l="l" t="t" r="r" b="b"/>
              <a:pathLst>
                <a:path w="515" h="2258" extrusionOk="0">
                  <a:moveTo>
                    <a:pt x="515" y="0"/>
                  </a:moveTo>
                  <a:cubicBezTo>
                    <a:pt x="510" y="727"/>
                    <a:pt x="321" y="1508"/>
                    <a:pt x="1" y="2258"/>
                  </a:cubicBezTo>
                  <a:cubicBezTo>
                    <a:pt x="321" y="1511"/>
                    <a:pt x="510" y="727"/>
                    <a:pt x="515" y="0"/>
                  </a:cubicBezTo>
                  <a:close/>
                </a:path>
              </a:pathLst>
            </a:custGeom>
            <a:solidFill>
              <a:srgbClr val="7D84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5154;p35">
              <a:extLst>
                <a:ext uri="{FF2B5EF4-FFF2-40B4-BE49-F238E27FC236}">
                  <a16:creationId xmlns:a16="http://schemas.microsoft.com/office/drawing/2014/main" id="{C9DC2537-9BDC-004C-89AF-FB5CCBE6FE83}"/>
                </a:ext>
              </a:extLst>
            </p:cNvPr>
            <p:cNvSpPr/>
            <p:nvPr/>
          </p:nvSpPr>
          <p:spPr>
            <a:xfrm>
              <a:off x="1042137" y="2951960"/>
              <a:ext cx="176071" cy="163472"/>
            </a:xfrm>
            <a:custGeom>
              <a:avLst/>
              <a:gdLst/>
              <a:ahLst/>
              <a:cxnLst/>
              <a:rect l="l" t="t" r="r" b="b"/>
              <a:pathLst>
                <a:path w="5590" h="5190" extrusionOk="0">
                  <a:moveTo>
                    <a:pt x="3490" y="0"/>
                  </a:moveTo>
                  <a:cubicBezTo>
                    <a:pt x="3327" y="0"/>
                    <a:pt x="3155" y="21"/>
                    <a:pt x="2976" y="66"/>
                  </a:cubicBezTo>
                  <a:cubicBezTo>
                    <a:pt x="2721" y="124"/>
                    <a:pt x="2452" y="232"/>
                    <a:pt x="2172" y="383"/>
                  </a:cubicBezTo>
                  <a:cubicBezTo>
                    <a:pt x="2148" y="397"/>
                    <a:pt x="2121" y="411"/>
                    <a:pt x="2093" y="428"/>
                  </a:cubicBezTo>
                  <a:cubicBezTo>
                    <a:pt x="2090" y="428"/>
                    <a:pt x="2086" y="431"/>
                    <a:pt x="2083" y="435"/>
                  </a:cubicBezTo>
                  <a:cubicBezTo>
                    <a:pt x="1418" y="821"/>
                    <a:pt x="797" y="1421"/>
                    <a:pt x="290" y="2128"/>
                  </a:cubicBezTo>
                  <a:cubicBezTo>
                    <a:pt x="190" y="2269"/>
                    <a:pt x="94" y="2414"/>
                    <a:pt x="0" y="2562"/>
                  </a:cubicBezTo>
                  <a:lnTo>
                    <a:pt x="4548" y="5190"/>
                  </a:lnTo>
                  <a:cubicBezTo>
                    <a:pt x="4655" y="4993"/>
                    <a:pt x="4752" y="4793"/>
                    <a:pt x="4838" y="4590"/>
                  </a:cubicBezTo>
                  <a:cubicBezTo>
                    <a:pt x="5162" y="3835"/>
                    <a:pt x="5352" y="3041"/>
                    <a:pt x="5352" y="2307"/>
                  </a:cubicBezTo>
                  <a:cubicBezTo>
                    <a:pt x="5352" y="2024"/>
                    <a:pt x="5317" y="1776"/>
                    <a:pt x="5261" y="1542"/>
                  </a:cubicBezTo>
                  <a:cubicBezTo>
                    <a:pt x="5258" y="1531"/>
                    <a:pt x="5255" y="1518"/>
                    <a:pt x="5255" y="1507"/>
                  </a:cubicBezTo>
                  <a:lnTo>
                    <a:pt x="5438" y="1197"/>
                  </a:lnTo>
                  <a:lnTo>
                    <a:pt x="5589" y="945"/>
                  </a:lnTo>
                  <a:lnTo>
                    <a:pt x="4314" y="207"/>
                  </a:lnTo>
                  <a:lnTo>
                    <a:pt x="4310" y="207"/>
                  </a:lnTo>
                  <a:lnTo>
                    <a:pt x="4300" y="200"/>
                  </a:lnTo>
                  <a:lnTo>
                    <a:pt x="4300" y="204"/>
                  </a:lnTo>
                  <a:cubicBezTo>
                    <a:pt x="4062" y="70"/>
                    <a:pt x="3789" y="0"/>
                    <a:pt x="3490" y="0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5155;p35">
              <a:extLst>
                <a:ext uri="{FF2B5EF4-FFF2-40B4-BE49-F238E27FC236}">
                  <a16:creationId xmlns:a16="http://schemas.microsoft.com/office/drawing/2014/main" id="{476977D4-A244-D14A-B3C1-B210F3FC58F8}"/>
                </a:ext>
              </a:extLst>
            </p:cNvPr>
            <p:cNvSpPr/>
            <p:nvPr/>
          </p:nvSpPr>
          <p:spPr>
            <a:xfrm>
              <a:off x="1047429" y="2973882"/>
              <a:ext cx="197710" cy="255193"/>
            </a:xfrm>
            <a:custGeom>
              <a:avLst/>
              <a:gdLst/>
              <a:ahLst/>
              <a:cxnLst/>
              <a:rect l="l" t="t" r="r" b="b"/>
              <a:pathLst>
                <a:path w="6277" h="8102" extrusionOk="0">
                  <a:moveTo>
                    <a:pt x="4541" y="0"/>
                  </a:moveTo>
                  <a:cubicBezTo>
                    <a:pt x="4119" y="0"/>
                    <a:pt x="3643" y="138"/>
                    <a:pt x="3139" y="429"/>
                  </a:cubicBezTo>
                  <a:cubicBezTo>
                    <a:pt x="1408" y="1428"/>
                    <a:pt x="1" y="3860"/>
                    <a:pt x="1" y="5859"/>
                  </a:cubicBezTo>
                  <a:cubicBezTo>
                    <a:pt x="1" y="7280"/>
                    <a:pt x="709" y="8101"/>
                    <a:pt x="1738" y="8101"/>
                  </a:cubicBezTo>
                  <a:cubicBezTo>
                    <a:pt x="2160" y="8101"/>
                    <a:pt x="2636" y="7963"/>
                    <a:pt x="3139" y="7673"/>
                  </a:cubicBezTo>
                  <a:cubicBezTo>
                    <a:pt x="4870" y="6673"/>
                    <a:pt x="6277" y="4239"/>
                    <a:pt x="6277" y="2239"/>
                  </a:cubicBezTo>
                  <a:cubicBezTo>
                    <a:pt x="6277" y="820"/>
                    <a:pt x="5571" y="0"/>
                    <a:pt x="454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5156;p35">
              <a:extLst>
                <a:ext uri="{FF2B5EF4-FFF2-40B4-BE49-F238E27FC236}">
                  <a16:creationId xmlns:a16="http://schemas.microsoft.com/office/drawing/2014/main" id="{3A3178E3-8F2E-2F45-B60E-2A2953DC79D5}"/>
                </a:ext>
              </a:extLst>
            </p:cNvPr>
            <p:cNvSpPr/>
            <p:nvPr/>
          </p:nvSpPr>
          <p:spPr>
            <a:xfrm>
              <a:off x="1116755" y="3041727"/>
              <a:ext cx="41388" cy="113360"/>
            </a:xfrm>
            <a:custGeom>
              <a:avLst/>
              <a:gdLst/>
              <a:ahLst/>
              <a:cxnLst/>
              <a:rect l="l" t="t" r="r" b="b"/>
              <a:pathLst>
                <a:path w="1314" h="3599" extrusionOk="0">
                  <a:moveTo>
                    <a:pt x="1257" y="0"/>
                  </a:moveTo>
                  <a:cubicBezTo>
                    <a:pt x="1248" y="0"/>
                    <a:pt x="1238" y="3"/>
                    <a:pt x="1227" y="9"/>
                  </a:cubicBezTo>
                  <a:lnTo>
                    <a:pt x="852" y="226"/>
                  </a:lnTo>
                  <a:cubicBezTo>
                    <a:pt x="817" y="247"/>
                    <a:pt x="793" y="274"/>
                    <a:pt x="769" y="312"/>
                  </a:cubicBezTo>
                  <a:cubicBezTo>
                    <a:pt x="745" y="354"/>
                    <a:pt x="724" y="388"/>
                    <a:pt x="707" y="416"/>
                  </a:cubicBezTo>
                  <a:lnTo>
                    <a:pt x="42" y="1588"/>
                  </a:lnTo>
                  <a:cubicBezTo>
                    <a:pt x="21" y="1623"/>
                    <a:pt x="10" y="1657"/>
                    <a:pt x="7" y="1695"/>
                  </a:cubicBezTo>
                  <a:cubicBezTo>
                    <a:pt x="0" y="1733"/>
                    <a:pt x="7" y="1760"/>
                    <a:pt x="21" y="1781"/>
                  </a:cubicBezTo>
                  <a:lnTo>
                    <a:pt x="252" y="2109"/>
                  </a:lnTo>
                  <a:cubicBezTo>
                    <a:pt x="261" y="2123"/>
                    <a:pt x="272" y="2129"/>
                    <a:pt x="287" y="2129"/>
                  </a:cubicBezTo>
                  <a:cubicBezTo>
                    <a:pt x="293" y="2129"/>
                    <a:pt x="299" y="2128"/>
                    <a:pt x="306" y="2126"/>
                  </a:cubicBezTo>
                  <a:cubicBezTo>
                    <a:pt x="331" y="2119"/>
                    <a:pt x="352" y="2099"/>
                    <a:pt x="368" y="2064"/>
                  </a:cubicBezTo>
                  <a:lnTo>
                    <a:pt x="738" y="1419"/>
                  </a:lnTo>
                  <a:lnTo>
                    <a:pt x="738" y="3509"/>
                  </a:lnTo>
                  <a:cubicBezTo>
                    <a:pt x="738" y="3543"/>
                    <a:pt x="745" y="3571"/>
                    <a:pt x="762" y="3584"/>
                  </a:cubicBezTo>
                  <a:cubicBezTo>
                    <a:pt x="771" y="3594"/>
                    <a:pt x="782" y="3598"/>
                    <a:pt x="794" y="3598"/>
                  </a:cubicBezTo>
                  <a:cubicBezTo>
                    <a:pt x="802" y="3598"/>
                    <a:pt x="811" y="3596"/>
                    <a:pt x="820" y="3592"/>
                  </a:cubicBezTo>
                  <a:lnTo>
                    <a:pt x="1227" y="3353"/>
                  </a:lnTo>
                  <a:cubicBezTo>
                    <a:pt x="1251" y="3343"/>
                    <a:pt x="1272" y="3319"/>
                    <a:pt x="1286" y="3281"/>
                  </a:cubicBezTo>
                  <a:cubicBezTo>
                    <a:pt x="1304" y="3247"/>
                    <a:pt x="1313" y="3212"/>
                    <a:pt x="1313" y="3178"/>
                  </a:cubicBezTo>
                  <a:lnTo>
                    <a:pt x="1313" y="88"/>
                  </a:lnTo>
                  <a:cubicBezTo>
                    <a:pt x="1313" y="54"/>
                    <a:pt x="1304" y="30"/>
                    <a:pt x="1286" y="13"/>
                  </a:cubicBezTo>
                  <a:cubicBezTo>
                    <a:pt x="1278" y="5"/>
                    <a:pt x="1268" y="0"/>
                    <a:pt x="1257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5157;p35">
              <a:extLst>
                <a:ext uri="{FF2B5EF4-FFF2-40B4-BE49-F238E27FC236}">
                  <a16:creationId xmlns:a16="http://schemas.microsoft.com/office/drawing/2014/main" id="{3E9BD601-443D-EF42-8B7E-D5547FFBA65A}"/>
                </a:ext>
              </a:extLst>
            </p:cNvPr>
            <p:cNvSpPr/>
            <p:nvPr/>
          </p:nvSpPr>
          <p:spPr>
            <a:xfrm>
              <a:off x="1140189" y="2569049"/>
              <a:ext cx="242216" cy="205175"/>
            </a:xfrm>
            <a:custGeom>
              <a:avLst/>
              <a:gdLst/>
              <a:ahLst/>
              <a:cxnLst/>
              <a:rect l="l" t="t" r="r" b="b"/>
              <a:pathLst>
                <a:path w="7690" h="6514" extrusionOk="0">
                  <a:moveTo>
                    <a:pt x="2600" y="0"/>
                  </a:moveTo>
                  <a:cubicBezTo>
                    <a:pt x="2476" y="0"/>
                    <a:pt x="2353" y="61"/>
                    <a:pt x="2280" y="169"/>
                  </a:cubicBezTo>
                  <a:lnTo>
                    <a:pt x="156" y="3365"/>
                  </a:lnTo>
                  <a:cubicBezTo>
                    <a:pt x="118" y="3420"/>
                    <a:pt x="63" y="3472"/>
                    <a:pt x="1" y="3514"/>
                  </a:cubicBezTo>
                  <a:lnTo>
                    <a:pt x="3031" y="5265"/>
                  </a:lnTo>
                  <a:lnTo>
                    <a:pt x="5197" y="6513"/>
                  </a:lnTo>
                  <a:lnTo>
                    <a:pt x="7031" y="4396"/>
                  </a:lnTo>
                  <a:lnTo>
                    <a:pt x="7603" y="3241"/>
                  </a:lnTo>
                  <a:cubicBezTo>
                    <a:pt x="7689" y="3065"/>
                    <a:pt x="7621" y="2841"/>
                    <a:pt x="7452" y="2741"/>
                  </a:cubicBezTo>
                  <a:lnTo>
                    <a:pt x="4638" y="1121"/>
                  </a:lnTo>
                  <a:lnTo>
                    <a:pt x="2783" y="48"/>
                  </a:lnTo>
                  <a:cubicBezTo>
                    <a:pt x="2726" y="16"/>
                    <a:pt x="2662" y="0"/>
                    <a:pt x="260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5158;p35">
              <a:extLst>
                <a:ext uri="{FF2B5EF4-FFF2-40B4-BE49-F238E27FC236}">
                  <a16:creationId xmlns:a16="http://schemas.microsoft.com/office/drawing/2014/main" id="{5A5F759F-0B8B-FC48-95D8-E94B0E7DDE7E}"/>
                </a:ext>
              </a:extLst>
            </p:cNvPr>
            <p:cNvSpPr/>
            <p:nvPr/>
          </p:nvSpPr>
          <p:spPr>
            <a:xfrm>
              <a:off x="656579" y="3090422"/>
              <a:ext cx="248830" cy="151755"/>
            </a:xfrm>
            <a:custGeom>
              <a:avLst/>
              <a:gdLst/>
              <a:ahLst/>
              <a:cxnLst/>
              <a:rect l="l" t="t" r="r" b="b"/>
              <a:pathLst>
                <a:path w="7900" h="4818" extrusionOk="0">
                  <a:moveTo>
                    <a:pt x="3000" y="1"/>
                  </a:moveTo>
                  <a:cubicBezTo>
                    <a:pt x="2942" y="84"/>
                    <a:pt x="2873" y="160"/>
                    <a:pt x="2807" y="208"/>
                  </a:cubicBezTo>
                  <a:lnTo>
                    <a:pt x="180" y="2056"/>
                  </a:lnTo>
                  <a:cubicBezTo>
                    <a:pt x="111" y="2104"/>
                    <a:pt x="52" y="2180"/>
                    <a:pt x="0" y="2266"/>
                  </a:cubicBezTo>
                  <a:lnTo>
                    <a:pt x="4414" y="4818"/>
                  </a:lnTo>
                  <a:lnTo>
                    <a:pt x="7900" y="2835"/>
                  </a:lnTo>
                  <a:lnTo>
                    <a:pt x="3000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5159;p35">
              <a:extLst>
                <a:ext uri="{FF2B5EF4-FFF2-40B4-BE49-F238E27FC236}">
                  <a16:creationId xmlns:a16="http://schemas.microsoft.com/office/drawing/2014/main" id="{987EB24E-1D93-0540-BB4F-C21078F0D207}"/>
                </a:ext>
              </a:extLst>
            </p:cNvPr>
            <p:cNvSpPr/>
            <p:nvPr/>
          </p:nvSpPr>
          <p:spPr>
            <a:xfrm>
              <a:off x="721432" y="2812081"/>
              <a:ext cx="237208" cy="215191"/>
            </a:xfrm>
            <a:custGeom>
              <a:avLst/>
              <a:gdLst/>
              <a:ahLst/>
              <a:cxnLst/>
              <a:rect l="l" t="t" r="r" b="b"/>
              <a:pathLst>
                <a:path w="7531" h="6832" extrusionOk="0">
                  <a:moveTo>
                    <a:pt x="2521" y="1"/>
                  </a:moveTo>
                  <a:cubicBezTo>
                    <a:pt x="2383" y="14"/>
                    <a:pt x="2244" y="93"/>
                    <a:pt x="2176" y="214"/>
                  </a:cubicBezTo>
                  <a:lnTo>
                    <a:pt x="62" y="3873"/>
                  </a:lnTo>
                  <a:cubicBezTo>
                    <a:pt x="14" y="3955"/>
                    <a:pt x="0" y="4056"/>
                    <a:pt x="18" y="4152"/>
                  </a:cubicBezTo>
                  <a:lnTo>
                    <a:pt x="4641" y="6831"/>
                  </a:lnTo>
                  <a:lnTo>
                    <a:pt x="7531" y="2918"/>
                  </a:lnTo>
                  <a:lnTo>
                    <a:pt x="2521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5160;p35">
              <a:extLst>
                <a:ext uri="{FF2B5EF4-FFF2-40B4-BE49-F238E27FC236}">
                  <a16:creationId xmlns:a16="http://schemas.microsoft.com/office/drawing/2014/main" id="{60E1DFEF-FE6B-9148-9625-ED1E5AAE8803}"/>
                </a:ext>
              </a:extLst>
            </p:cNvPr>
            <p:cNvSpPr/>
            <p:nvPr/>
          </p:nvSpPr>
          <p:spPr>
            <a:xfrm>
              <a:off x="952307" y="2584766"/>
              <a:ext cx="240168" cy="157204"/>
            </a:xfrm>
            <a:custGeom>
              <a:avLst/>
              <a:gdLst/>
              <a:ahLst/>
              <a:cxnLst/>
              <a:rect l="l" t="t" r="r" b="b"/>
              <a:pathLst>
                <a:path w="7625" h="4991" extrusionOk="0">
                  <a:moveTo>
                    <a:pt x="3314" y="1"/>
                  </a:moveTo>
                  <a:cubicBezTo>
                    <a:pt x="3269" y="1"/>
                    <a:pt x="3221" y="15"/>
                    <a:pt x="3169" y="46"/>
                  </a:cubicBezTo>
                  <a:lnTo>
                    <a:pt x="297" y="1704"/>
                  </a:lnTo>
                  <a:cubicBezTo>
                    <a:pt x="177" y="1773"/>
                    <a:pt x="62" y="1914"/>
                    <a:pt x="0" y="2063"/>
                  </a:cubicBezTo>
                  <a:lnTo>
                    <a:pt x="5069" y="4990"/>
                  </a:lnTo>
                  <a:lnTo>
                    <a:pt x="7624" y="3511"/>
                  </a:lnTo>
                  <a:lnTo>
                    <a:pt x="7624" y="2459"/>
                  </a:lnTo>
                  <a:lnTo>
                    <a:pt x="6731" y="1946"/>
                  </a:lnTo>
                  <a:lnTo>
                    <a:pt x="4821" y="838"/>
                  </a:lnTo>
                  <a:lnTo>
                    <a:pt x="4787" y="818"/>
                  </a:lnTo>
                  <a:lnTo>
                    <a:pt x="3401" y="22"/>
                  </a:lnTo>
                  <a:cubicBezTo>
                    <a:pt x="3376" y="7"/>
                    <a:pt x="3345" y="1"/>
                    <a:pt x="331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5161;p35">
              <a:extLst>
                <a:ext uri="{FF2B5EF4-FFF2-40B4-BE49-F238E27FC236}">
                  <a16:creationId xmlns:a16="http://schemas.microsoft.com/office/drawing/2014/main" id="{F363972E-5200-F241-9C1C-5DCC7EBC05C2}"/>
                </a:ext>
              </a:extLst>
            </p:cNvPr>
            <p:cNvSpPr/>
            <p:nvPr/>
          </p:nvSpPr>
          <p:spPr>
            <a:xfrm>
              <a:off x="786033" y="2645870"/>
              <a:ext cx="707812" cy="903600"/>
            </a:xfrm>
            <a:custGeom>
              <a:avLst/>
              <a:gdLst/>
              <a:ahLst/>
              <a:cxnLst/>
              <a:rect l="l" t="t" r="r" b="b"/>
              <a:pathLst>
                <a:path w="22472" h="28688" extrusionOk="0">
                  <a:moveTo>
                    <a:pt x="13404" y="8076"/>
                  </a:moveTo>
                  <a:cubicBezTo>
                    <a:pt x="14996" y="8076"/>
                    <a:pt x="16089" y="9346"/>
                    <a:pt x="16089" y="11543"/>
                  </a:cubicBezTo>
                  <a:cubicBezTo>
                    <a:pt x="16089" y="14635"/>
                    <a:pt x="13917" y="18401"/>
                    <a:pt x="11238" y="19949"/>
                  </a:cubicBezTo>
                  <a:cubicBezTo>
                    <a:pt x="10458" y="20399"/>
                    <a:pt x="9722" y="20612"/>
                    <a:pt x="9069" y="20612"/>
                  </a:cubicBezTo>
                  <a:cubicBezTo>
                    <a:pt x="7476" y="20612"/>
                    <a:pt x="6383" y="19342"/>
                    <a:pt x="6383" y="17145"/>
                  </a:cubicBezTo>
                  <a:cubicBezTo>
                    <a:pt x="6383" y="14049"/>
                    <a:pt x="8556" y="10288"/>
                    <a:pt x="11238" y="8739"/>
                  </a:cubicBezTo>
                  <a:cubicBezTo>
                    <a:pt x="12016" y="8289"/>
                    <a:pt x="12752" y="8076"/>
                    <a:pt x="13404" y="8076"/>
                  </a:cubicBezTo>
                  <a:close/>
                  <a:moveTo>
                    <a:pt x="18068" y="0"/>
                  </a:moveTo>
                  <a:cubicBezTo>
                    <a:pt x="17944" y="0"/>
                    <a:pt x="17820" y="61"/>
                    <a:pt x="17748" y="168"/>
                  </a:cubicBezTo>
                  <a:lnTo>
                    <a:pt x="15623" y="3364"/>
                  </a:lnTo>
                  <a:cubicBezTo>
                    <a:pt x="15516" y="3525"/>
                    <a:pt x="15278" y="3640"/>
                    <a:pt x="15081" y="3640"/>
                  </a:cubicBezTo>
                  <a:cubicBezTo>
                    <a:pt x="15076" y="3640"/>
                    <a:pt x="15070" y="3640"/>
                    <a:pt x="15065" y="3640"/>
                  </a:cubicBezTo>
                  <a:cubicBezTo>
                    <a:pt x="15023" y="3639"/>
                    <a:pt x="14980" y="3638"/>
                    <a:pt x="14937" y="3638"/>
                  </a:cubicBezTo>
                  <a:cubicBezTo>
                    <a:pt x="14538" y="3638"/>
                    <a:pt x="14119" y="3684"/>
                    <a:pt x="13682" y="3781"/>
                  </a:cubicBezTo>
                  <a:cubicBezTo>
                    <a:pt x="13656" y="3786"/>
                    <a:pt x="13630" y="3789"/>
                    <a:pt x="13605" y="3789"/>
                  </a:cubicBezTo>
                  <a:cubicBezTo>
                    <a:pt x="13446" y="3789"/>
                    <a:pt x="13318" y="3679"/>
                    <a:pt x="13300" y="3508"/>
                  </a:cubicBezTo>
                  <a:lnTo>
                    <a:pt x="13020" y="719"/>
                  </a:lnTo>
                  <a:cubicBezTo>
                    <a:pt x="13005" y="579"/>
                    <a:pt x="12923" y="499"/>
                    <a:pt x="12814" y="499"/>
                  </a:cubicBezTo>
                  <a:cubicBezTo>
                    <a:pt x="12770" y="499"/>
                    <a:pt x="12722" y="512"/>
                    <a:pt x="12672" y="540"/>
                  </a:cubicBezTo>
                  <a:lnTo>
                    <a:pt x="9800" y="2198"/>
                  </a:lnTo>
                  <a:cubicBezTo>
                    <a:pt x="9627" y="2299"/>
                    <a:pt x="9476" y="2539"/>
                    <a:pt x="9458" y="2736"/>
                  </a:cubicBezTo>
                  <a:lnTo>
                    <a:pt x="9169" y="5932"/>
                  </a:lnTo>
                  <a:cubicBezTo>
                    <a:pt x="9151" y="6129"/>
                    <a:pt x="9017" y="6395"/>
                    <a:pt x="8872" y="6529"/>
                  </a:cubicBezTo>
                  <a:cubicBezTo>
                    <a:pt x="8311" y="7046"/>
                    <a:pt x="7776" y="7612"/>
                    <a:pt x="7276" y="8219"/>
                  </a:cubicBezTo>
                  <a:cubicBezTo>
                    <a:pt x="7181" y="8335"/>
                    <a:pt x="7014" y="8405"/>
                    <a:pt x="6859" y="8405"/>
                  </a:cubicBezTo>
                  <a:cubicBezTo>
                    <a:pt x="6807" y="8405"/>
                    <a:pt x="6757" y="8397"/>
                    <a:pt x="6710" y="8381"/>
                  </a:cubicBezTo>
                  <a:lnTo>
                    <a:pt x="4866" y="7736"/>
                  </a:lnTo>
                  <a:cubicBezTo>
                    <a:pt x="4823" y="7721"/>
                    <a:pt x="4779" y="7714"/>
                    <a:pt x="4734" y="7714"/>
                  </a:cubicBezTo>
                  <a:cubicBezTo>
                    <a:pt x="4581" y="7714"/>
                    <a:pt x="4426" y="7796"/>
                    <a:pt x="4348" y="7929"/>
                  </a:cubicBezTo>
                  <a:lnTo>
                    <a:pt x="2235" y="11588"/>
                  </a:lnTo>
                  <a:cubicBezTo>
                    <a:pt x="2138" y="11756"/>
                    <a:pt x="2176" y="12001"/>
                    <a:pt x="2328" y="12132"/>
                  </a:cubicBezTo>
                  <a:lnTo>
                    <a:pt x="3807" y="13405"/>
                  </a:lnTo>
                  <a:cubicBezTo>
                    <a:pt x="3959" y="13536"/>
                    <a:pt x="4021" y="13790"/>
                    <a:pt x="3952" y="13973"/>
                  </a:cubicBezTo>
                  <a:cubicBezTo>
                    <a:pt x="3676" y="14715"/>
                    <a:pt x="3452" y="15460"/>
                    <a:pt x="3287" y="16201"/>
                  </a:cubicBezTo>
                  <a:cubicBezTo>
                    <a:pt x="3242" y="16394"/>
                    <a:pt x="3080" y="16645"/>
                    <a:pt x="2918" y="16760"/>
                  </a:cubicBezTo>
                  <a:lnTo>
                    <a:pt x="294" y="18607"/>
                  </a:lnTo>
                  <a:cubicBezTo>
                    <a:pt x="131" y="18722"/>
                    <a:pt x="1" y="18973"/>
                    <a:pt x="1" y="19173"/>
                  </a:cubicBezTo>
                  <a:lnTo>
                    <a:pt x="1" y="22490"/>
                  </a:lnTo>
                  <a:cubicBezTo>
                    <a:pt x="1" y="22639"/>
                    <a:pt x="85" y="22730"/>
                    <a:pt x="204" y="22730"/>
                  </a:cubicBezTo>
                  <a:cubicBezTo>
                    <a:pt x="243" y="22730"/>
                    <a:pt x="285" y="22721"/>
                    <a:pt x="328" y="22700"/>
                  </a:cubicBezTo>
                  <a:lnTo>
                    <a:pt x="2887" y="21549"/>
                  </a:lnTo>
                  <a:cubicBezTo>
                    <a:pt x="2932" y="21528"/>
                    <a:pt x="2978" y="21518"/>
                    <a:pt x="3022" y="21518"/>
                  </a:cubicBezTo>
                  <a:cubicBezTo>
                    <a:pt x="3152" y="21518"/>
                    <a:pt x="3267" y="21604"/>
                    <a:pt x="3311" y="21745"/>
                  </a:cubicBezTo>
                  <a:cubicBezTo>
                    <a:pt x="3459" y="22214"/>
                    <a:pt x="3652" y="22638"/>
                    <a:pt x="3883" y="23014"/>
                  </a:cubicBezTo>
                  <a:cubicBezTo>
                    <a:pt x="3987" y="23183"/>
                    <a:pt x="4007" y="23455"/>
                    <a:pt x="3921" y="23631"/>
                  </a:cubicBezTo>
                  <a:lnTo>
                    <a:pt x="2214" y="27069"/>
                  </a:lnTo>
                  <a:cubicBezTo>
                    <a:pt x="2128" y="27248"/>
                    <a:pt x="2197" y="27473"/>
                    <a:pt x="2366" y="27569"/>
                  </a:cubicBezTo>
                  <a:lnTo>
                    <a:pt x="4218" y="28638"/>
                  </a:lnTo>
                  <a:cubicBezTo>
                    <a:pt x="4275" y="28672"/>
                    <a:pt x="4339" y="28688"/>
                    <a:pt x="4403" y="28688"/>
                  </a:cubicBezTo>
                  <a:cubicBezTo>
                    <a:pt x="4529" y="28688"/>
                    <a:pt x="4654" y="28627"/>
                    <a:pt x="4724" y="28517"/>
                  </a:cubicBezTo>
                  <a:lnTo>
                    <a:pt x="6848" y="25325"/>
                  </a:lnTo>
                  <a:cubicBezTo>
                    <a:pt x="6955" y="25163"/>
                    <a:pt x="7193" y="25048"/>
                    <a:pt x="7391" y="25048"/>
                  </a:cubicBezTo>
                  <a:cubicBezTo>
                    <a:pt x="7396" y="25048"/>
                    <a:pt x="7402" y="25048"/>
                    <a:pt x="7407" y="25048"/>
                  </a:cubicBezTo>
                  <a:cubicBezTo>
                    <a:pt x="7449" y="25049"/>
                    <a:pt x="7492" y="25050"/>
                    <a:pt x="7534" y="25050"/>
                  </a:cubicBezTo>
                  <a:cubicBezTo>
                    <a:pt x="7934" y="25050"/>
                    <a:pt x="8354" y="25004"/>
                    <a:pt x="8790" y="24907"/>
                  </a:cubicBezTo>
                  <a:cubicBezTo>
                    <a:pt x="8816" y="24902"/>
                    <a:pt x="8843" y="24899"/>
                    <a:pt x="8868" y="24899"/>
                  </a:cubicBezTo>
                  <a:cubicBezTo>
                    <a:pt x="9026" y="24899"/>
                    <a:pt x="9154" y="25007"/>
                    <a:pt x="9172" y="25176"/>
                  </a:cubicBezTo>
                  <a:lnTo>
                    <a:pt x="9455" y="27969"/>
                  </a:lnTo>
                  <a:cubicBezTo>
                    <a:pt x="9467" y="28108"/>
                    <a:pt x="9548" y="28188"/>
                    <a:pt x="9655" y="28188"/>
                  </a:cubicBezTo>
                  <a:cubicBezTo>
                    <a:pt x="9700" y="28188"/>
                    <a:pt x="9749" y="28174"/>
                    <a:pt x="9800" y="28145"/>
                  </a:cubicBezTo>
                  <a:lnTo>
                    <a:pt x="12672" y="26486"/>
                  </a:lnTo>
                  <a:cubicBezTo>
                    <a:pt x="12845" y="26390"/>
                    <a:pt x="12996" y="26149"/>
                    <a:pt x="13017" y="25952"/>
                  </a:cubicBezTo>
                  <a:lnTo>
                    <a:pt x="13303" y="22756"/>
                  </a:lnTo>
                  <a:cubicBezTo>
                    <a:pt x="13320" y="22556"/>
                    <a:pt x="13459" y="22290"/>
                    <a:pt x="13603" y="22156"/>
                  </a:cubicBezTo>
                  <a:cubicBezTo>
                    <a:pt x="14162" y="21642"/>
                    <a:pt x="14696" y="21076"/>
                    <a:pt x="15200" y="20469"/>
                  </a:cubicBezTo>
                  <a:cubicBezTo>
                    <a:pt x="15293" y="20353"/>
                    <a:pt x="15458" y="20283"/>
                    <a:pt x="15613" y="20283"/>
                  </a:cubicBezTo>
                  <a:cubicBezTo>
                    <a:pt x="15665" y="20283"/>
                    <a:pt x="15715" y="20291"/>
                    <a:pt x="15762" y="20307"/>
                  </a:cubicBezTo>
                  <a:lnTo>
                    <a:pt x="17606" y="20952"/>
                  </a:lnTo>
                  <a:cubicBezTo>
                    <a:pt x="17649" y="20967"/>
                    <a:pt x="17693" y="20974"/>
                    <a:pt x="17739" y="20974"/>
                  </a:cubicBezTo>
                  <a:cubicBezTo>
                    <a:pt x="17892" y="20974"/>
                    <a:pt x="18049" y="20892"/>
                    <a:pt x="18123" y="20759"/>
                  </a:cubicBezTo>
                  <a:lnTo>
                    <a:pt x="20237" y="17101"/>
                  </a:lnTo>
                  <a:cubicBezTo>
                    <a:pt x="20337" y="16928"/>
                    <a:pt x="20296" y="16687"/>
                    <a:pt x="20144" y="16556"/>
                  </a:cubicBezTo>
                  <a:lnTo>
                    <a:pt x="18665" y="15280"/>
                  </a:lnTo>
                  <a:cubicBezTo>
                    <a:pt x="18513" y="15153"/>
                    <a:pt x="18451" y="14898"/>
                    <a:pt x="18520" y="14711"/>
                  </a:cubicBezTo>
                  <a:cubicBezTo>
                    <a:pt x="18796" y="13973"/>
                    <a:pt x="19020" y="13229"/>
                    <a:pt x="19185" y="12484"/>
                  </a:cubicBezTo>
                  <a:cubicBezTo>
                    <a:pt x="19231" y="12291"/>
                    <a:pt x="19392" y="12043"/>
                    <a:pt x="19554" y="11929"/>
                  </a:cubicBezTo>
                  <a:lnTo>
                    <a:pt x="22178" y="10081"/>
                  </a:lnTo>
                  <a:cubicBezTo>
                    <a:pt x="22340" y="9966"/>
                    <a:pt x="22471" y="9715"/>
                    <a:pt x="22471" y="9515"/>
                  </a:cubicBezTo>
                  <a:lnTo>
                    <a:pt x="22471" y="6198"/>
                  </a:lnTo>
                  <a:cubicBezTo>
                    <a:pt x="22471" y="6050"/>
                    <a:pt x="22388" y="5958"/>
                    <a:pt x="22269" y="5958"/>
                  </a:cubicBezTo>
                  <a:cubicBezTo>
                    <a:pt x="22230" y="5958"/>
                    <a:pt x="22188" y="5968"/>
                    <a:pt x="22143" y="5988"/>
                  </a:cubicBezTo>
                  <a:lnTo>
                    <a:pt x="19589" y="7140"/>
                  </a:lnTo>
                  <a:cubicBezTo>
                    <a:pt x="19543" y="7161"/>
                    <a:pt x="19496" y="7170"/>
                    <a:pt x="19452" y="7170"/>
                  </a:cubicBezTo>
                  <a:cubicBezTo>
                    <a:pt x="19320" y="7170"/>
                    <a:pt x="19205" y="7084"/>
                    <a:pt x="19161" y="6943"/>
                  </a:cubicBezTo>
                  <a:cubicBezTo>
                    <a:pt x="19013" y="6474"/>
                    <a:pt x="18820" y="6050"/>
                    <a:pt x="18593" y="5674"/>
                  </a:cubicBezTo>
                  <a:cubicBezTo>
                    <a:pt x="18489" y="5505"/>
                    <a:pt x="18465" y="5233"/>
                    <a:pt x="18551" y="5053"/>
                  </a:cubicBezTo>
                  <a:lnTo>
                    <a:pt x="20258" y="1619"/>
                  </a:lnTo>
                  <a:cubicBezTo>
                    <a:pt x="20344" y="1440"/>
                    <a:pt x="20278" y="1215"/>
                    <a:pt x="20106" y="1119"/>
                  </a:cubicBezTo>
                  <a:lnTo>
                    <a:pt x="18254" y="50"/>
                  </a:lnTo>
                  <a:cubicBezTo>
                    <a:pt x="18197" y="16"/>
                    <a:pt x="18133" y="0"/>
                    <a:pt x="18068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5162;p35">
              <a:extLst>
                <a:ext uri="{FF2B5EF4-FFF2-40B4-BE49-F238E27FC236}">
                  <a16:creationId xmlns:a16="http://schemas.microsoft.com/office/drawing/2014/main" id="{194ED7C0-43E1-1A41-9C71-0C49EBC94797}"/>
                </a:ext>
              </a:extLst>
            </p:cNvPr>
            <p:cNvSpPr/>
            <p:nvPr/>
          </p:nvSpPr>
          <p:spPr>
            <a:xfrm>
              <a:off x="543094" y="2438808"/>
              <a:ext cx="862654" cy="804446"/>
            </a:xfrm>
            <a:custGeom>
              <a:avLst/>
              <a:gdLst/>
              <a:ahLst/>
              <a:cxnLst/>
              <a:rect l="l" t="t" r="r" b="b"/>
              <a:pathLst>
                <a:path w="27388" h="25540" extrusionOk="0">
                  <a:moveTo>
                    <a:pt x="17514" y="1"/>
                  </a:moveTo>
                  <a:cubicBezTo>
                    <a:pt x="15883" y="1"/>
                    <a:pt x="14044" y="534"/>
                    <a:pt x="12096" y="1659"/>
                  </a:cubicBezTo>
                  <a:cubicBezTo>
                    <a:pt x="5728" y="5335"/>
                    <a:pt x="504" y="14017"/>
                    <a:pt x="0" y="21513"/>
                  </a:cubicBezTo>
                  <a:lnTo>
                    <a:pt x="6841" y="25540"/>
                  </a:lnTo>
                  <a:cubicBezTo>
                    <a:pt x="7348" y="18044"/>
                    <a:pt x="12569" y="9366"/>
                    <a:pt x="18933" y="5687"/>
                  </a:cubicBezTo>
                  <a:cubicBezTo>
                    <a:pt x="20520" y="4773"/>
                    <a:pt x="22033" y="4252"/>
                    <a:pt x="23422" y="4090"/>
                  </a:cubicBezTo>
                  <a:cubicBezTo>
                    <a:pt x="23743" y="4052"/>
                    <a:pt x="24058" y="4032"/>
                    <a:pt x="24365" y="4032"/>
                  </a:cubicBezTo>
                  <a:cubicBezTo>
                    <a:pt x="25480" y="4032"/>
                    <a:pt x="26498" y="4285"/>
                    <a:pt x="27388" y="4766"/>
                  </a:cubicBezTo>
                  <a:lnTo>
                    <a:pt x="20854" y="918"/>
                  </a:lnTo>
                  <a:lnTo>
                    <a:pt x="20596" y="763"/>
                  </a:lnTo>
                  <a:cubicBezTo>
                    <a:pt x="19694" y="262"/>
                    <a:pt x="18655" y="1"/>
                    <a:pt x="175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239AF090-BC7F-1A47-8C8F-286903078951}"/>
              </a:ext>
            </a:extLst>
          </p:cNvPr>
          <p:cNvGrpSpPr/>
          <p:nvPr/>
        </p:nvGrpSpPr>
        <p:grpSpPr>
          <a:xfrm>
            <a:off x="2262414" y="811765"/>
            <a:ext cx="1042273" cy="1785992"/>
            <a:chOff x="2262414" y="811765"/>
            <a:chExt cx="1042273" cy="1785992"/>
          </a:xfrm>
        </p:grpSpPr>
        <p:cxnSp>
          <p:nvCxnSpPr>
            <p:cNvPr id="229" name="직선 연결선[R] 228">
              <a:extLst>
                <a:ext uri="{FF2B5EF4-FFF2-40B4-BE49-F238E27FC236}">
                  <a16:creationId xmlns:a16="http://schemas.microsoft.com/office/drawing/2014/main" id="{8AE1C94F-9E72-CA40-9063-F601A3FC62A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16403" y="1425264"/>
              <a:ext cx="0" cy="1172493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1" name="TextBox 230">
              <a:extLst>
                <a:ext uri="{FF2B5EF4-FFF2-40B4-BE49-F238E27FC236}">
                  <a16:creationId xmlns:a16="http://schemas.microsoft.com/office/drawing/2014/main" id="{D6DCFD94-C7DE-D84D-B0BE-26B876AC6FDC}"/>
                </a:ext>
              </a:extLst>
            </p:cNvPr>
            <p:cNvSpPr txBox="1"/>
            <p:nvPr/>
          </p:nvSpPr>
          <p:spPr>
            <a:xfrm>
              <a:off x="2262414" y="811765"/>
              <a:ext cx="104227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R" altLang="en-US" dirty="0">
                  <a:solidFill>
                    <a:schemeClr val="accent1"/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트리거 조정</a:t>
              </a:r>
              <a:endParaRPr kumimoji="1" lang="ko-Kore-KR" altLang="en-US" dirty="0">
                <a:solidFill>
                  <a:schemeClr val="accent1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endParaRPr>
            </a:p>
          </p:txBody>
        </p:sp>
      </p:grpSp>
      <p:grpSp>
        <p:nvGrpSpPr>
          <p:cNvPr id="146" name="그룹 145">
            <a:extLst>
              <a:ext uri="{FF2B5EF4-FFF2-40B4-BE49-F238E27FC236}">
                <a16:creationId xmlns:a16="http://schemas.microsoft.com/office/drawing/2014/main" id="{71138E33-0532-8145-92AF-316CFD7DCE69}"/>
              </a:ext>
            </a:extLst>
          </p:cNvPr>
          <p:cNvGrpSpPr/>
          <p:nvPr/>
        </p:nvGrpSpPr>
        <p:grpSpPr>
          <a:xfrm>
            <a:off x="4606119" y="950913"/>
            <a:ext cx="4023518" cy="754708"/>
            <a:chOff x="4606119" y="950913"/>
            <a:chExt cx="4023518" cy="754708"/>
          </a:xfrm>
        </p:grpSpPr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4383390F-AA32-D041-AE8A-FD8D491CED9E}"/>
                </a:ext>
              </a:extLst>
            </p:cNvPr>
            <p:cNvSpPr txBox="1"/>
            <p:nvPr/>
          </p:nvSpPr>
          <p:spPr>
            <a:xfrm>
              <a:off x="4606119" y="950913"/>
              <a:ext cx="1290739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1500" dirty="0">
                  <a:solidFill>
                    <a:schemeClr val="accent1"/>
                  </a:solidFill>
                  <a:latin typeface="Audiowide" panose="02000503000000020004" pitchFamily="2" charset="0"/>
                  <a:ea typeface="Elice DigitalBaeum" panose="020B0600000101010101" pitchFamily="34" charset="-127"/>
                </a:rPr>
                <a:t>PROBLEM</a:t>
              </a:r>
              <a:endParaRPr kumimoji="1" lang="ko-Kore-KR" altLang="en-US" sz="1500" dirty="0">
                <a:solidFill>
                  <a:schemeClr val="accent1"/>
                </a:solidFill>
                <a:latin typeface="Audiowide" panose="02000503000000020004" pitchFamily="2" charset="0"/>
                <a:ea typeface="Elice DigitalBaeum" panose="020B0600000101010101" pitchFamily="34" charset="-127"/>
              </a:endParaRPr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E18C3571-98A6-0A40-9ACA-ACF80793C1A2}"/>
                </a:ext>
              </a:extLst>
            </p:cNvPr>
            <p:cNvSpPr/>
            <p:nvPr/>
          </p:nvSpPr>
          <p:spPr>
            <a:xfrm>
              <a:off x="5014956" y="1468610"/>
              <a:ext cx="190800" cy="1908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200"/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3D6FA74C-C5C2-0D44-88D3-391E5508D899}"/>
                </a:ext>
              </a:extLst>
            </p:cNvPr>
            <p:cNvSpPr txBox="1"/>
            <p:nvPr/>
          </p:nvSpPr>
          <p:spPr>
            <a:xfrm>
              <a:off x="5293467" y="1413233"/>
              <a:ext cx="3336170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300" dirty="0">
                  <a:solidFill>
                    <a:schemeClr val="bg1"/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사용자 촬영 각도에 따른 트리거 조건 설정 문제</a:t>
              </a:r>
              <a:endParaRPr kumimoji="1" lang="ko-Kore-KR" altLang="en-US" sz="1300" dirty="0">
                <a:solidFill>
                  <a:schemeClr val="bg1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endParaRPr>
            </a:p>
          </p:txBody>
        </p:sp>
      </p:grpSp>
      <p:grpSp>
        <p:nvGrpSpPr>
          <p:cNvPr id="150" name="그룹 149">
            <a:extLst>
              <a:ext uri="{FF2B5EF4-FFF2-40B4-BE49-F238E27FC236}">
                <a16:creationId xmlns:a16="http://schemas.microsoft.com/office/drawing/2014/main" id="{C61CF0BF-3385-8D49-AE22-DC65BBF8E6B0}"/>
              </a:ext>
            </a:extLst>
          </p:cNvPr>
          <p:cNvGrpSpPr/>
          <p:nvPr/>
        </p:nvGrpSpPr>
        <p:grpSpPr>
          <a:xfrm>
            <a:off x="4612944" y="3099381"/>
            <a:ext cx="3834971" cy="944824"/>
            <a:chOff x="4605511" y="950913"/>
            <a:chExt cx="3834971" cy="944824"/>
          </a:xfrm>
        </p:grpSpPr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26FCA699-1777-1248-A1F1-3BF11148AEFE}"/>
                </a:ext>
              </a:extLst>
            </p:cNvPr>
            <p:cNvSpPr txBox="1"/>
            <p:nvPr/>
          </p:nvSpPr>
          <p:spPr>
            <a:xfrm>
              <a:off x="4605511" y="950913"/>
              <a:ext cx="1321196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1500" dirty="0">
                  <a:solidFill>
                    <a:schemeClr val="accent1"/>
                  </a:solidFill>
                  <a:latin typeface="Audiowide" panose="02000503000000020004" pitchFamily="2" charset="0"/>
                  <a:ea typeface="Elice DigitalBaeum" panose="020B0600000101010101" pitchFamily="34" charset="-127"/>
                </a:rPr>
                <a:t>SOLUTION</a:t>
              </a:r>
              <a:endParaRPr kumimoji="1" lang="ko-Kore-KR" altLang="en-US" sz="1500" dirty="0">
                <a:solidFill>
                  <a:schemeClr val="accent1"/>
                </a:solidFill>
                <a:latin typeface="Audiowide" panose="02000503000000020004" pitchFamily="2" charset="0"/>
                <a:ea typeface="Elice DigitalBaeum" panose="020B0600000101010101" pitchFamily="34" charset="-127"/>
              </a:endParaRPr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15A3DCCD-6E43-FE40-986C-841A74BBD898}"/>
                </a:ext>
              </a:extLst>
            </p:cNvPr>
            <p:cNvSpPr/>
            <p:nvPr/>
          </p:nvSpPr>
          <p:spPr>
            <a:xfrm>
              <a:off x="5014956" y="1458671"/>
              <a:ext cx="190800" cy="1908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200"/>
            </a:p>
          </p:txBody>
        </p: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50A88B4E-4E0A-3A43-B366-06F9241BBF55}"/>
                </a:ext>
              </a:extLst>
            </p:cNvPr>
            <p:cNvSpPr txBox="1"/>
            <p:nvPr/>
          </p:nvSpPr>
          <p:spPr>
            <a:xfrm>
              <a:off x="5293467" y="1403294"/>
              <a:ext cx="3147015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300" dirty="0">
                  <a:solidFill>
                    <a:schemeClr val="bg1"/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각도의 영향이 낮은 키 포인트들을 선정하여 </a:t>
              </a:r>
              <a:endParaRPr kumimoji="1" lang="en-US" altLang="ko-KR" sz="1300" dirty="0">
                <a:solidFill>
                  <a:schemeClr val="bg1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endParaRPr>
            </a:p>
            <a:p>
              <a:r>
                <a:rPr kumimoji="1" lang="ko-KR" altLang="en-US" sz="1300" dirty="0">
                  <a:solidFill>
                    <a:schemeClr val="bg1"/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트리거 조정</a:t>
              </a:r>
              <a:endParaRPr kumimoji="1" lang="ko-Kore-KR" altLang="en-US" sz="1300" dirty="0">
                <a:solidFill>
                  <a:schemeClr val="bg1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endParaRPr>
            </a:p>
          </p:txBody>
        </p:sp>
      </p:grp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27FD9819-5999-1746-A786-69CE8A52BA19}"/>
              </a:ext>
            </a:extLst>
          </p:cNvPr>
          <p:cNvSpPr/>
          <p:nvPr/>
        </p:nvSpPr>
        <p:spPr>
          <a:xfrm>
            <a:off x="-161333" y="268402"/>
            <a:ext cx="1860209" cy="491376"/>
          </a:xfrm>
          <a:prstGeom prst="rect">
            <a:avLst/>
          </a:prstGeom>
          <a:noFill/>
          <a:ln>
            <a:solidFill>
              <a:schemeClr val="accent6">
                <a:lumMod val="10000"/>
                <a:lumOff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5B14CB43-8705-7040-BF77-2E51F9B3AE68}"/>
              </a:ext>
            </a:extLst>
          </p:cNvPr>
          <p:cNvSpPr txBox="1"/>
          <p:nvPr/>
        </p:nvSpPr>
        <p:spPr>
          <a:xfrm>
            <a:off x="-127319" y="339034"/>
            <a:ext cx="19104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800" b="1" dirty="0">
                <a:solidFill>
                  <a:schemeClr val="accent6">
                    <a:lumMod val="10000"/>
                    <a:lumOff val="90000"/>
                  </a:schemeClr>
                </a:solidFill>
                <a:latin typeface="WemakepriceOTF SemiBold" panose="020B0600000101010101" pitchFamily="34" charset="-127"/>
                <a:ea typeface="WemakepriceOTF SemiBold" panose="020B0600000101010101" pitchFamily="34" charset="-127"/>
                <a:cs typeface="CAFE24 SSURROUND AIR" pitchFamily="2" charset="-127"/>
              </a:rPr>
              <a:t>문제점과 해결방안</a:t>
            </a:r>
            <a:endParaRPr lang="ko-Kore-KR" altLang="en-US" sz="1800" b="1" dirty="0">
              <a:latin typeface="WemakepriceOTF SemiBold" panose="020B0600000101010101" pitchFamily="34" charset="-127"/>
              <a:ea typeface="WemakepriceOTF Semi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59192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2" name="Google Shape;448;p44">
            <a:extLst>
              <a:ext uri="{FF2B5EF4-FFF2-40B4-BE49-F238E27FC236}">
                <a16:creationId xmlns:a16="http://schemas.microsoft.com/office/drawing/2014/main" id="{AD7F706F-3816-6847-9605-39162AD199B1}"/>
              </a:ext>
            </a:extLst>
          </p:cNvPr>
          <p:cNvCxnSpPr>
            <a:cxnSpLocks/>
          </p:cNvCxnSpPr>
          <p:nvPr/>
        </p:nvCxnSpPr>
        <p:spPr>
          <a:xfrm flipH="1">
            <a:off x="5361140" y="1958975"/>
            <a:ext cx="1141591" cy="83238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ED4635D-3699-4345-90DE-7A87B4392D58}"/>
              </a:ext>
            </a:extLst>
          </p:cNvPr>
          <p:cNvSpPr/>
          <p:nvPr/>
        </p:nvSpPr>
        <p:spPr>
          <a:xfrm>
            <a:off x="-161333" y="268402"/>
            <a:ext cx="1860209" cy="491376"/>
          </a:xfrm>
          <a:prstGeom prst="rect">
            <a:avLst/>
          </a:prstGeom>
          <a:noFill/>
          <a:ln>
            <a:solidFill>
              <a:schemeClr val="accent6">
                <a:lumMod val="10000"/>
                <a:lumOff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8195C5A-927F-6644-970A-7404ACA351DC}"/>
              </a:ext>
            </a:extLst>
          </p:cNvPr>
          <p:cNvSpPr txBox="1"/>
          <p:nvPr/>
        </p:nvSpPr>
        <p:spPr>
          <a:xfrm>
            <a:off x="-321276" y="339034"/>
            <a:ext cx="20234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800" b="1" dirty="0">
                <a:solidFill>
                  <a:schemeClr val="accent6">
                    <a:lumMod val="10000"/>
                    <a:lumOff val="90000"/>
                  </a:schemeClr>
                </a:solidFill>
                <a:latin typeface="WemakepriceOTF SemiBold" panose="020B0600000101010101" pitchFamily="34" charset="-127"/>
                <a:ea typeface="WemakepriceOTF SemiBold" panose="020B0600000101010101" pitchFamily="34" charset="-127"/>
                <a:cs typeface="CAFE24 SSURROUND AIR" pitchFamily="2" charset="-127"/>
              </a:rPr>
              <a:t>한계와 개선방향</a:t>
            </a:r>
            <a:endParaRPr lang="ko-Kore-KR" altLang="en-US" sz="1800" b="1" dirty="0">
              <a:latin typeface="WemakepriceOTF SemiBold" panose="020B0600000101010101" pitchFamily="34" charset="-127"/>
              <a:ea typeface="WemakepriceOTF SemiBold" panose="020B0600000101010101" pitchFamily="34" charset="-127"/>
            </a:endParaRPr>
          </a:p>
        </p:txBody>
      </p:sp>
      <p:cxnSp>
        <p:nvCxnSpPr>
          <p:cNvPr id="60" name="Google Shape;446;p44">
            <a:extLst>
              <a:ext uri="{FF2B5EF4-FFF2-40B4-BE49-F238E27FC236}">
                <a16:creationId xmlns:a16="http://schemas.microsoft.com/office/drawing/2014/main" id="{2BDBCD34-2FC1-3A4D-BBB5-DB5690424085}"/>
              </a:ext>
            </a:extLst>
          </p:cNvPr>
          <p:cNvCxnSpPr>
            <a:cxnSpLocks/>
          </p:cNvCxnSpPr>
          <p:nvPr/>
        </p:nvCxnSpPr>
        <p:spPr>
          <a:xfrm flipH="1">
            <a:off x="4077363" y="-1037503"/>
            <a:ext cx="3864561" cy="1878243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" name="Google Shape;447;p44">
            <a:extLst>
              <a:ext uri="{FF2B5EF4-FFF2-40B4-BE49-F238E27FC236}">
                <a16:creationId xmlns:a16="http://schemas.microsoft.com/office/drawing/2014/main" id="{6F0C525B-B008-124C-8505-6507E37175A9}"/>
              </a:ext>
            </a:extLst>
          </p:cNvPr>
          <p:cNvCxnSpPr>
            <a:cxnSpLocks/>
          </p:cNvCxnSpPr>
          <p:nvPr/>
        </p:nvCxnSpPr>
        <p:spPr>
          <a:xfrm>
            <a:off x="4077363" y="840740"/>
            <a:ext cx="2109206" cy="1069848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3" name="Google Shape;449;p44">
            <a:extLst>
              <a:ext uri="{FF2B5EF4-FFF2-40B4-BE49-F238E27FC236}">
                <a16:creationId xmlns:a16="http://schemas.microsoft.com/office/drawing/2014/main" id="{996B1A2D-655D-9C4C-82CA-5D49EAA3E0A5}"/>
              </a:ext>
            </a:extLst>
          </p:cNvPr>
          <p:cNvCxnSpPr>
            <a:cxnSpLocks/>
          </p:cNvCxnSpPr>
          <p:nvPr/>
        </p:nvCxnSpPr>
        <p:spPr>
          <a:xfrm>
            <a:off x="5373666" y="2799567"/>
            <a:ext cx="4735534" cy="2966233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CD884325-A0BC-D04F-BE1B-8F6CDCA942F6}"/>
              </a:ext>
            </a:extLst>
          </p:cNvPr>
          <p:cNvGrpSpPr/>
          <p:nvPr/>
        </p:nvGrpSpPr>
        <p:grpSpPr>
          <a:xfrm>
            <a:off x="5378831" y="753894"/>
            <a:ext cx="1676807" cy="1668711"/>
            <a:chOff x="6022097" y="1152632"/>
            <a:chExt cx="1589280" cy="1581607"/>
          </a:xfrm>
        </p:grpSpPr>
        <p:sp>
          <p:nvSpPr>
            <p:cNvPr id="71" name="Google Shape;457;p44">
              <a:extLst>
                <a:ext uri="{FF2B5EF4-FFF2-40B4-BE49-F238E27FC236}">
                  <a16:creationId xmlns:a16="http://schemas.microsoft.com/office/drawing/2014/main" id="{917FBF60-63E0-184D-9F03-72DBEF07276A}"/>
                </a:ext>
              </a:extLst>
            </p:cNvPr>
            <p:cNvSpPr/>
            <p:nvPr/>
          </p:nvSpPr>
          <p:spPr>
            <a:xfrm>
              <a:off x="6762894" y="1152632"/>
              <a:ext cx="107686" cy="62478"/>
            </a:xfrm>
            <a:custGeom>
              <a:avLst/>
              <a:gdLst/>
              <a:ahLst/>
              <a:cxnLst/>
              <a:rect l="l" t="t" r="r" b="b"/>
              <a:pathLst>
                <a:path w="6722" h="3900" extrusionOk="0">
                  <a:moveTo>
                    <a:pt x="3361" y="1"/>
                  </a:moveTo>
                  <a:lnTo>
                    <a:pt x="0" y="1940"/>
                  </a:lnTo>
                  <a:lnTo>
                    <a:pt x="3380" y="3899"/>
                  </a:lnTo>
                  <a:lnTo>
                    <a:pt x="6722" y="1940"/>
                  </a:lnTo>
                  <a:lnTo>
                    <a:pt x="336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458;p44">
              <a:extLst>
                <a:ext uri="{FF2B5EF4-FFF2-40B4-BE49-F238E27FC236}">
                  <a16:creationId xmlns:a16="http://schemas.microsoft.com/office/drawing/2014/main" id="{5FBE5BAF-BC8A-374F-93BE-B10FD20CA6C3}"/>
                </a:ext>
              </a:extLst>
            </p:cNvPr>
            <p:cNvSpPr/>
            <p:nvPr/>
          </p:nvSpPr>
          <p:spPr>
            <a:xfrm>
              <a:off x="6816721" y="1183711"/>
              <a:ext cx="794656" cy="1550528"/>
            </a:xfrm>
            <a:custGeom>
              <a:avLst/>
              <a:gdLst/>
              <a:ahLst/>
              <a:cxnLst/>
              <a:rect l="l" t="t" r="r" b="b"/>
              <a:pathLst>
                <a:path w="49604" h="96787" extrusionOk="0">
                  <a:moveTo>
                    <a:pt x="3362" y="0"/>
                  </a:moveTo>
                  <a:lnTo>
                    <a:pt x="1" y="1959"/>
                  </a:lnTo>
                  <a:lnTo>
                    <a:pt x="1" y="96787"/>
                  </a:lnTo>
                  <a:lnTo>
                    <a:pt x="49604" y="68212"/>
                  </a:lnTo>
                  <a:lnTo>
                    <a:pt x="336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459;p44">
              <a:extLst>
                <a:ext uri="{FF2B5EF4-FFF2-40B4-BE49-F238E27FC236}">
                  <a16:creationId xmlns:a16="http://schemas.microsoft.com/office/drawing/2014/main" id="{9CCBE7E6-BB2A-B44A-93E0-C9A4145EA7A6}"/>
                </a:ext>
              </a:extLst>
            </p:cNvPr>
            <p:cNvSpPr/>
            <p:nvPr/>
          </p:nvSpPr>
          <p:spPr>
            <a:xfrm>
              <a:off x="6022097" y="1183711"/>
              <a:ext cx="794640" cy="1550528"/>
            </a:xfrm>
            <a:custGeom>
              <a:avLst/>
              <a:gdLst/>
              <a:ahLst/>
              <a:cxnLst/>
              <a:rect l="l" t="t" r="r" b="b"/>
              <a:pathLst>
                <a:path w="49603" h="96787" extrusionOk="0">
                  <a:moveTo>
                    <a:pt x="46357" y="0"/>
                  </a:moveTo>
                  <a:lnTo>
                    <a:pt x="0" y="68212"/>
                  </a:lnTo>
                  <a:lnTo>
                    <a:pt x="49603" y="96787"/>
                  </a:lnTo>
                  <a:lnTo>
                    <a:pt x="49603" y="1959"/>
                  </a:lnTo>
                  <a:lnTo>
                    <a:pt x="4635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463;p44">
              <a:extLst>
                <a:ext uri="{FF2B5EF4-FFF2-40B4-BE49-F238E27FC236}">
                  <a16:creationId xmlns:a16="http://schemas.microsoft.com/office/drawing/2014/main" id="{5E5E180A-D214-6F40-93F5-2194028C3282}"/>
                </a:ext>
              </a:extLst>
            </p:cNvPr>
            <p:cNvSpPr/>
            <p:nvPr/>
          </p:nvSpPr>
          <p:spPr>
            <a:xfrm>
              <a:off x="6022097" y="1801153"/>
              <a:ext cx="1589280" cy="920477"/>
            </a:xfrm>
            <a:custGeom>
              <a:avLst/>
              <a:gdLst/>
              <a:ahLst/>
              <a:cxnLst/>
              <a:rect l="l" t="t" r="r" b="b"/>
              <a:pathLst>
                <a:path w="99206" h="57458" extrusionOk="0">
                  <a:moveTo>
                    <a:pt x="49449" y="0"/>
                  </a:moveTo>
                  <a:lnTo>
                    <a:pt x="0" y="28729"/>
                  </a:lnTo>
                  <a:lnTo>
                    <a:pt x="49776" y="57457"/>
                  </a:lnTo>
                  <a:lnTo>
                    <a:pt x="99206" y="28729"/>
                  </a:lnTo>
                  <a:lnTo>
                    <a:pt x="4944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471;p44">
              <a:extLst>
                <a:ext uri="{FF2B5EF4-FFF2-40B4-BE49-F238E27FC236}">
                  <a16:creationId xmlns:a16="http://schemas.microsoft.com/office/drawing/2014/main" id="{BB1208E3-A133-4F41-B767-95879C1D3248}"/>
                </a:ext>
              </a:extLst>
            </p:cNvPr>
            <p:cNvSpPr/>
            <p:nvPr/>
          </p:nvSpPr>
          <p:spPr>
            <a:xfrm>
              <a:off x="6762894" y="1152632"/>
              <a:ext cx="107686" cy="62478"/>
            </a:xfrm>
            <a:custGeom>
              <a:avLst/>
              <a:gdLst/>
              <a:ahLst/>
              <a:cxnLst/>
              <a:rect l="l" t="t" r="r" b="b"/>
              <a:pathLst>
                <a:path w="6722" h="3900" extrusionOk="0">
                  <a:moveTo>
                    <a:pt x="3361" y="1"/>
                  </a:moveTo>
                  <a:lnTo>
                    <a:pt x="0" y="1940"/>
                  </a:lnTo>
                  <a:lnTo>
                    <a:pt x="3380" y="3899"/>
                  </a:lnTo>
                  <a:lnTo>
                    <a:pt x="6722" y="1940"/>
                  </a:lnTo>
                  <a:lnTo>
                    <a:pt x="336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472;p44">
              <a:extLst>
                <a:ext uri="{FF2B5EF4-FFF2-40B4-BE49-F238E27FC236}">
                  <a16:creationId xmlns:a16="http://schemas.microsoft.com/office/drawing/2014/main" id="{EA3CA024-FA1D-334B-A9DD-F7D6F626E8B7}"/>
                </a:ext>
              </a:extLst>
            </p:cNvPr>
            <p:cNvSpPr/>
            <p:nvPr/>
          </p:nvSpPr>
          <p:spPr>
            <a:xfrm>
              <a:off x="6816721" y="1183711"/>
              <a:ext cx="794656" cy="1550528"/>
            </a:xfrm>
            <a:custGeom>
              <a:avLst/>
              <a:gdLst/>
              <a:ahLst/>
              <a:cxnLst/>
              <a:rect l="l" t="t" r="r" b="b"/>
              <a:pathLst>
                <a:path w="49604" h="96787" extrusionOk="0">
                  <a:moveTo>
                    <a:pt x="3362" y="0"/>
                  </a:moveTo>
                  <a:lnTo>
                    <a:pt x="1" y="1959"/>
                  </a:lnTo>
                  <a:lnTo>
                    <a:pt x="1" y="96787"/>
                  </a:lnTo>
                  <a:lnTo>
                    <a:pt x="49604" y="68212"/>
                  </a:lnTo>
                  <a:lnTo>
                    <a:pt x="3362" y="0"/>
                  </a:lnTo>
                  <a:close/>
                </a:path>
              </a:pathLst>
            </a:custGeom>
            <a:solidFill>
              <a:srgbClr val="4589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473;p44">
              <a:extLst>
                <a:ext uri="{FF2B5EF4-FFF2-40B4-BE49-F238E27FC236}">
                  <a16:creationId xmlns:a16="http://schemas.microsoft.com/office/drawing/2014/main" id="{08462B32-D744-F74D-A511-B3A630B81229}"/>
                </a:ext>
              </a:extLst>
            </p:cNvPr>
            <p:cNvSpPr/>
            <p:nvPr/>
          </p:nvSpPr>
          <p:spPr>
            <a:xfrm>
              <a:off x="6022097" y="1183711"/>
              <a:ext cx="794640" cy="1550528"/>
            </a:xfrm>
            <a:custGeom>
              <a:avLst/>
              <a:gdLst/>
              <a:ahLst/>
              <a:cxnLst/>
              <a:rect l="l" t="t" r="r" b="b"/>
              <a:pathLst>
                <a:path w="49603" h="96787" extrusionOk="0">
                  <a:moveTo>
                    <a:pt x="46357" y="0"/>
                  </a:moveTo>
                  <a:lnTo>
                    <a:pt x="0" y="68212"/>
                  </a:lnTo>
                  <a:lnTo>
                    <a:pt x="49603" y="96787"/>
                  </a:lnTo>
                  <a:lnTo>
                    <a:pt x="49603" y="1959"/>
                  </a:lnTo>
                  <a:lnTo>
                    <a:pt x="46357" y="0"/>
                  </a:lnTo>
                  <a:close/>
                </a:path>
              </a:pathLst>
            </a:custGeom>
            <a:solidFill>
              <a:srgbClr val="3B75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477;p44">
              <a:extLst>
                <a:ext uri="{FF2B5EF4-FFF2-40B4-BE49-F238E27FC236}">
                  <a16:creationId xmlns:a16="http://schemas.microsoft.com/office/drawing/2014/main" id="{157CC8C7-933B-FE43-98EA-27D77C7727FA}"/>
                </a:ext>
              </a:extLst>
            </p:cNvPr>
            <p:cNvSpPr/>
            <p:nvPr/>
          </p:nvSpPr>
          <p:spPr>
            <a:xfrm>
              <a:off x="7119996" y="2122692"/>
              <a:ext cx="122473" cy="180914"/>
            </a:xfrm>
            <a:custGeom>
              <a:avLst/>
              <a:gdLst/>
              <a:ahLst/>
              <a:cxnLst/>
              <a:rect l="l" t="t" r="r" b="b"/>
              <a:pathLst>
                <a:path w="7645" h="11293" extrusionOk="0">
                  <a:moveTo>
                    <a:pt x="2517" y="1"/>
                  </a:moveTo>
                  <a:lnTo>
                    <a:pt x="1595" y="462"/>
                  </a:lnTo>
                  <a:lnTo>
                    <a:pt x="1" y="3016"/>
                  </a:lnTo>
                  <a:lnTo>
                    <a:pt x="673" y="3611"/>
                  </a:lnTo>
                  <a:lnTo>
                    <a:pt x="1998" y="1537"/>
                  </a:lnTo>
                  <a:lnTo>
                    <a:pt x="4936" y="9622"/>
                  </a:lnTo>
                  <a:lnTo>
                    <a:pt x="3496" y="10352"/>
                  </a:lnTo>
                  <a:lnTo>
                    <a:pt x="3842" y="11293"/>
                  </a:lnTo>
                  <a:lnTo>
                    <a:pt x="7644" y="9372"/>
                  </a:lnTo>
                  <a:lnTo>
                    <a:pt x="7298" y="8450"/>
                  </a:lnTo>
                  <a:lnTo>
                    <a:pt x="5858" y="9161"/>
                  </a:lnTo>
                  <a:lnTo>
                    <a:pt x="2517" y="1"/>
                  </a:ln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BC9BDB1A-203F-5045-AF50-BDDD9D204184}"/>
              </a:ext>
            </a:extLst>
          </p:cNvPr>
          <p:cNvGrpSpPr/>
          <p:nvPr/>
        </p:nvGrpSpPr>
        <p:grpSpPr>
          <a:xfrm>
            <a:off x="6103865" y="2609309"/>
            <a:ext cx="1933890" cy="1924643"/>
            <a:chOff x="5926021" y="2385646"/>
            <a:chExt cx="2120888" cy="2110747"/>
          </a:xfrm>
        </p:grpSpPr>
        <p:sp>
          <p:nvSpPr>
            <p:cNvPr id="74" name="Google Shape;460;p44">
              <a:extLst>
                <a:ext uri="{FF2B5EF4-FFF2-40B4-BE49-F238E27FC236}">
                  <a16:creationId xmlns:a16="http://schemas.microsoft.com/office/drawing/2014/main" id="{A4F72DF5-5E63-184B-BCC4-BF6EE50C731E}"/>
                </a:ext>
              </a:extLst>
            </p:cNvPr>
            <p:cNvSpPr/>
            <p:nvPr/>
          </p:nvSpPr>
          <p:spPr>
            <a:xfrm>
              <a:off x="5926021" y="2385646"/>
              <a:ext cx="2120888" cy="2110747"/>
            </a:xfrm>
            <a:custGeom>
              <a:avLst/>
              <a:gdLst/>
              <a:ahLst/>
              <a:cxnLst/>
              <a:rect l="l" t="t" r="r" b="b"/>
              <a:pathLst>
                <a:path w="132390" h="131757" extrusionOk="0">
                  <a:moveTo>
                    <a:pt x="66176" y="1"/>
                  </a:moveTo>
                  <a:lnTo>
                    <a:pt x="61701" y="2612"/>
                  </a:lnTo>
                  <a:lnTo>
                    <a:pt x="61817" y="2670"/>
                  </a:lnTo>
                  <a:lnTo>
                    <a:pt x="327" y="93157"/>
                  </a:lnTo>
                  <a:lnTo>
                    <a:pt x="0" y="93330"/>
                  </a:lnTo>
                  <a:lnTo>
                    <a:pt x="135" y="93407"/>
                  </a:lnTo>
                  <a:lnTo>
                    <a:pt x="0" y="93618"/>
                  </a:lnTo>
                  <a:lnTo>
                    <a:pt x="66195" y="131757"/>
                  </a:lnTo>
                  <a:lnTo>
                    <a:pt x="66368" y="131641"/>
                  </a:lnTo>
                  <a:lnTo>
                    <a:pt x="66406" y="131680"/>
                  </a:lnTo>
                  <a:lnTo>
                    <a:pt x="75643" y="126322"/>
                  </a:lnTo>
                  <a:lnTo>
                    <a:pt x="132390" y="93618"/>
                  </a:lnTo>
                  <a:lnTo>
                    <a:pt x="132255" y="93407"/>
                  </a:lnTo>
                  <a:lnTo>
                    <a:pt x="132390" y="93330"/>
                  </a:lnTo>
                  <a:lnTo>
                    <a:pt x="132083" y="93157"/>
                  </a:lnTo>
                  <a:lnTo>
                    <a:pt x="70689" y="2612"/>
                  </a:lnTo>
                  <a:lnTo>
                    <a:pt x="66176" y="1"/>
                  </a:lnTo>
                  <a:close/>
                </a:path>
              </a:pathLst>
            </a:custGeom>
            <a:solidFill>
              <a:srgbClr val="2955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464;p44">
              <a:extLst>
                <a:ext uri="{FF2B5EF4-FFF2-40B4-BE49-F238E27FC236}">
                  <a16:creationId xmlns:a16="http://schemas.microsoft.com/office/drawing/2014/main" id="{B1C08667-F478-0640-91F6-EAD742C59E4D}"/>
                </a:ext>
              </a:extLst>
            </p:cNvPr>
            <p:cNvSpPr/>
            <p:nvPr/>
          </p:nvSpPr>
          <p:spPr>
            <a:xfrm>
              <a:off x="5926021" y="3266730"/>
              <a:ext cx="2120888" cy="1228430"/>
            </a:xfrm>
            <a:custGeom>
              <a:avLst/>
              <a:gdLst/>
              <a:ahLst/>
              <a:cxnLst/>
              <a:rect l="l" t="t" r="r" b="b"/>
              <a:pathLst>
                <a:path w="132390" h="76681" extrusionOk="0">
                  <a:moveTo>
                    <a:pt x="65984" y="1"/>
                  </a:moveTo>
                  <a:lnTo>
                    <a:pt x="0" y="38331"/>
                  </a:lnTo>
                  <a:lnTo>
                    <a:pt x="66406" y="76681"/>
                  </a:lnTo>
                  <a:lnTo>
                    <a:pt x="132390" y="38331"/>
                  </a:lnTo>
                  <a:lnTo>
                    <a:pt x="6598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474;p44">
              <a:extLst>
                <a:ext uri="{FF2B5EF4-FFF2-40B4-BE49-F238E27FC236}">
                  <a16:creationId xmlns:a16="http://schemas.microsoft.com/office/drawing/2014/main" id="{DFBAB8DC-A625-2C43-ACBA-214DC50FEF27}"/>
                </a:ext>
              </a:extLst>
            </p:cNvPr>
            <p:cNvSpPr/>
            <p:nvPr/>
          </p:nvSpPr>
          <p:spPr>
            <a:xfrm>
              <a:off x="6914471" y="2385646"/>
              <a:ext cx="143988" cy="83384"/>
            </a:xfrm>
            <a:custGeom>
              <a:avLst/>
              <a:gdLst/>
              <a:ahLst/>
              <a:cxnLst/>
              <a:rect l="l" t="t" r="r" b="b"/>
              <a:pathLst>
                <a:path w="8988" h="5205" extrusionOk="0">
                  <a:moveTo>
                    <a:pt x="4475" y="1"/>
                  </a:moveTo>
                  <a:lnTo>
                    <a:pt x="0" y="2612"/>
                  </a:lnTo>
                  <a:lnTo>
                    <a:pt x="4513" y="5205"/>
                  </a:lnTo>
                  <a:lnTo>
                    <a:pt x="8988" y="2612"/>
                  </a:lnTo>
                  <a:lnTo>
                    <a:pt x="447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475;p44">
              <a:extLst>
                <a:ext uri="{FF2B5EF4-FFF2-40B4-BE49-F238E27FC236}">
                  <a16:creationId xmlns:a16="http://schemas.microsoft.com/office/drawing/2014/main" id="{9CCEA200-24F5-E743-88F8-403F76387B8A}"/>
                </a:ext>
              </a:extLst>
            </p:cNvPr>
            <p:cNvSpPr/>
            <p:nvPr/>
          </p:nvSpPr>
          <p:spPr>
            <a:xfrm>
              <a:off x="6986465" y="2427490"/>
              <a:ext cx="1060444" cy="2068903"/>
            </a:xfrm>
            <a:custGeom>
              <a:avLst/>
              <a:gdLst/>
              <a:ahLst/>
              <a:cxnLst/>
              <a:rect l="l" t="t" r="r" b="b"/>
              <a:pathLst>
                <a:path w="66195" h="129145" extrusionOk="0">
                  <a:moveTo>
                    <a:pt x="4494" y="0"/>
                  </a:moveTo>
                  <a:lnTo>
                    <a:pt x="0" y="2593"/>
                  </a:lnTo>
                  <a:lnTo>
                    <a:pt x="0" y="129145"/>
                  </a:lnTo>
                  <a:lnTo>
                    <a:pt x="66195" y="91006"/>
                  </a:lnTo>
                  <a:lnTo>
                    <a:pt x="4494" y="0"/>
                  </a:lnTo>
                  <a:close/>
                </a:path>
              </a:pathLst>
            </a:custGeom>
            <a:solidFill>
              <a:srgbClr val="3E73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0" name="Google Shape;476;p44">
              <a:extLst>
                <a:ext uri="{FF2B5EF4-FFF2-40B4-BE49-F238E27FC236}">
                  <a16:creationId xmlns:a16="http://schemas.microsoft.com/office/drawing/2014/main" id="{4F687BA6-3D6B-104C-9166-C1F206AA4192}"/>
                </a:ext>
              </a:extLst>
            </p:cNvPr>
            <p:cNvSpPr/>
            <p:nvPr/>
          </p:nvSpPr>
          <p:spPr>
            <a:xfrm>
              <a:off x="5926021" y="2427490"/>
              <a:ext cx="1060460" cy="2068903"/>
            </a:xfrm>
            <a:custGeom>
              <a:avLst/>
              <a:gdLst/>
              <a:ahLst/>
              <a:cxnLst/>
              <a:rect l="l" t="t" r="r" b="b"/>
              <a:pathLst>
                <a:path w="66196" h="129145" extrusionOk="0">
                  <a:moveTo>
                    <a:pt x="61855" y="0"/>
                  </a:moveTo>
                  <a:lnTo>
                    <a:pt x="0" y="91006"/>
                  </a:lnTo>
                  <a:lnTo>
                    <a:pt x="66195" y="129145"/>
                  </a:lnTo>
                  <a:lnTo>
                    <a:pt x="66195" y="2593"/>
                  </a:lnTo>
                  <a:lnTo>
                    <a:pt x="61855" y="0"/>
                  </a:lnTo>
                  <a:close/>
                </a:path>
              </a:pathLst>
            </a:custGeom>
            <a:solidFill>
              <a:srgbClr val="2955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478;p44">
              <a:extLst>
                <a:ext uri="{FF2B5EF4-FFF2-40B4-BE49-F238E27FC236}">
                  <a16:creationId xmlns:a16="http://schemas.microsoft.com/office/drawing/2014/main" id="{7E02801D-08CB-104B-9551-12781CB90501}"/>
                </a:ext>
              </a:extLst>
            </p:cNvPr>
            <p:cNvSpPr/>
            <p:nvPr/>
          </p:nvSpPr>
          <p:spPr>
            <a:xfrm>
              <a:off x="7357598" y="3672062"/>
              <a:ext cx="152607" cy="231601"/>
            </a:xfrm>
            <a:custGeom>
              <a:avLst/>
              <a:gdLst/>
              <a:ahLst/>
              <a:cxnLst/>
              <a:rect l="l" t="t" r="r" b="b"/>
              <a:pathLst>
                <a:path w="9526" h="14457" extrusionOk="0">
                  <a:moveTo>
                    <a:pt x="3840" y="1"/>
                  </a:moveTo>
                  <a:cubicBezTo>
                    <a:pt x="3377" y="1"/>
                    <a:pt x="2854" y="150"/>
                    <a:pt x="2266" y="438"/>
                  </a:cubicBezTo>
                  <a:cubicBezTo>
                    <a:pt x="538" y="1321"/>
                    <a:pt x="0" y="2627"/>
                    <a:pt x="653" y="4394"/>
                  </a:cubicBezTo>
                  <a:lnTo>
                    <a:pt x="1229" y="6007"/>
                  </a:lnTo>
                  <a:lnTo>
                    <a:pt x="2362" y="5450"/>
                  </a:lnTo>
                  <a:lnTo>
                    <a:pt x="1748" y="3760"/>
                  </a:lnTo>
                  <a:cubicBezTo>
                    <a:pt x="1575" y="3376"/>
                    <a:pt x="1575" y="2915"/>
                    <a:pt x="1728" y="2512"/>
                  </a:cubicBezTo>
                  <a:cubicBezTo>
                    <a:pt x="1940" y="2089"/>
                    <a:pt x="2285" y="1744"/>
                    <a:pt x="2727" y="1552"/>
                  </a:cubicBezTo>
                  <a:cubicBezTo>
                    <a:pt x="3063" y="1384"/>
                    <a:pt x="3364" y="1303"/>
                    <a:pt x="3630" y="1303"/>
                  </a:cubicBezTo>
                  <a:cubicBezTo>
                    <a:pt x="3760" y="1303"/>
                    <a:pt x="3881" y="1322"/>
                    <a:pt x="3994" y="1360"/>
                  </a:cubicBezTo>
                  <a:cubicBezTo>
                    <a:pt x="4359" y="1532"/>
                    <a:pt x="4647" y="1840"/>
                    <a:pt x="4743" y="2243"/>
                  </a:cubicBezTo>
                  <a:lnTo>
                    <a:pt x="5127" y="3261"/>
                  </a:lnTo>
                  <a:cubicBezTo>
                    <a:pt x="5223" y="3530"/>
                    <a:pt x="5262" y="3818"/>
                    <a:pt x="5243" y="4086"/>
                  </a:cubicBezTo>
                  <a:cubicBezTo>
                    <a:pt x="5223" y="4259"/>
                    <a:pt x="5223" y="4413"/>
                    <a:pt x="5223" y="4528"/>
                  </a:cubicBezTo>
                  <a:cubicBezTo>
                    <a:pt x="5204" y="4663"/>
                    <a:pt x="5185" y="4835"/>
                    <a:pt x="5166" y="5066"/>
                  </a:cubicBezTo>
                  <a:cubicBezTo>
                    <a:pt x="5127" y="5296"/>
                    <a:pt x="5089" y="5469"/>
                    <a:pt x="5070" y="5584"/>
                  </a:cubicBezTo>
                  <a:cubicBezTo>
                    <a:pt x="5051" y="5700"/>
                    <a:pt x="5031" y="5892"/>
                    <a:pt x="4974" y="6141"/>
                  </a:cubicBezTo>
                  <a:cubicBezTo>
                    <a:pt x="4935" y="6410"/>
                    <a:pt x="4916" y="6583"/>
                    <a:pt x="4897" y="6660"/>
                  </a:cubicBezTo>
                  <a:lnTo>
                    <a:pt x="3706" y="13323"/>
                  </a:lnTo>
                  <a:lnTo>
                    <a:pt x="4129" y="14456"/>
                  </a:lnTo>
                  <a:lnTo>
                    <a:pt x="9525" y="11729"/>
                  </a:lnTo>
                  <a:lnTo>
                    <a:pt x="9103" y="10596"/>
                  </a:lnTo>
                  <a:lnTo>
                    <a:pt x="5070" y="12632"/>
                  </a:lnTo>
                  <a:lnTo>
                    <a:pt x="6049" y="7044"/>
                  </a:lnTo>
                  <a:cubicBezTo>
                    <a:pt x="6260" y="5853"/>
                    <a:pt x="6395" y="4931"/>
                    <a:pt x="6433" y="4298"/>
                  </a:cubicBezTo>
                  <a:cubicBezTo>
                    <a:pt x="6491" y="3760"/>
                    <a:pt x="6433" y="3222"/>
                    <a:pt x="6260" y="2723"/>
                  </a:cubicBezTo>
                  <a:lnTo>
                    <a:pt x="5915" y="1763"/>
                  </a:lnTo>
                  <a:cubicBezTo>
                    <a:pt x="5608" y="899"/>
                    <a:pt x="5147" y="361"/>
                    <a:pt x="4532" y="131"/>
                  </a:cubicBezTo>
                  <a:cubicBezTo>
                    <a:pt x="4318" y="44"/>
                    <a:pt x="4087" y="1"/>
                    <a:pt x="3840" y="1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C8D72BB8-8061-4B41-B4E4-7A3324FC7A14}"/>
              </a:ext>
            </a:extLst>
          </p:cNvPr>
          <p:cNvGrpSpPr/>
          <p:nvPr/>
        </p:nvGrpSpPr>
        <p:grpSpPr>
          <a:xfrm>
            <a:off x="6218714" y="412968"/>
            <a:ext cx="193145" cy="376278"/>
            <a:chOff x="-840117" y="-169856"/>
            <a:chExt cx="675994" cy="1316945"/>
          </a:xfrm>
        </p:grpSpPr>
        <p:sp>
          <p:nvSpPr>
            <p:cNvPr id="95" name="Google Shape;413;p40">
              <a:extLst>
                <a:ext uri="{FF2B5EF4-FFF2-40B4-BE49-F238E27FC236}">
                  <a16:creationId xmlns:a16="http://schemas.microsoft.com/office/drawing/2014/main" id="{1CDE4F96-C501-9B43-899E-1671458F9EE0}"/>
                </a:ext>
              </a:extLst>
            </p:cNvPr>
            <p:cNvSpPr/>
            <p:nvPr/>
          </p:nvSpPr>
          <p:spPr>
            <a:xfrm>
              <a:off x="-800795" y="-169856"/>
              <a:ext cx="636672" cy="920250"/>
            </a:xfrm>
            <a:custGeom>
              <a:avLst/>
              <a:gdLst/>
              <a:ahLst/>
              <a:cxnLst/>
              <a:rect l="l" t="t" r="r" b="b"/>
              <a:pathLst>
                <a:path w="34649" h="50082" extrusionOk="0">
                  <a:moveTo>
                    <a:pt x="34649" y="1"/>
                  </a:moveTo>
                  <a:lnTo>
                    <a:pt x="0" y="20008"/>
                  </a:lnTo>
                  <a:lnTo>
                    <a:pt x="0" y="50081"/>
                  </a:lnTo>
                  <a:lnTo>
                    <a:pt x="34649" y="30089"/>
                  </a:lnTo>
                  <a:lnTo>
                    <a:pt x="27747" y="19031"/>
                  </a:lnTo>
                  <a:lnTo>
                    <a:pt x="34649" y="1"/>
                  </a:lnTo>
                  <a:close/>
                </a:path>
              </a:pathLst>
            </a:custGeom>
            <a:solidFill>
              <a:srgbClr val="2955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414;p40">
              <a:extLst>
                <a:ext uri="{FF2B5EF4-FFF2-40B4-BE49-F238E27FC236}">
                  <a16:creationId xmlns:a16="http://schemas.microsoft.com/office/drawing/2014/main" id="{E48173CE-1C03-DA44-BE84-EC07051BC365}"/>
                </a:ext>
              </a:extLst>
            </p:cNvPr>
            <p:cNvSpPr/>
            <p:nvPr/>
          </p:nvSpPr>
          <p:spPr>
            <a:xfrm>
              <a:off x="-840117" y="154754"/>
              <a:ext cx="78957" cy="992335"/>
            </a:xfrm>
            <a:custGeom>
              <a:avLst/>
              <a:gdLst/>
              <a:ahLst/>
              <a:cxnLst/>
              <a:rect l="l" t="t" r="r" b="b"/>
              <a:pathLst>
                <a:path w="4297" h="54005" extrusionOk="0">
                  <a:moveTo>
                    <a:pt x="2140" y="0"/>
                  </a:moveTo>
                  <a:cubicBezTo>
                    <a:pt x="962" y="0"/>
                    <a:pt x="0" y="962"/>
                    <a:pt x="0" y="2140"/>
                  </a:cubicBezTo>
                  <a:lnTo>
                    <a:pt x="0" y="51864"/>
                  </a:lnTo>
                  <a:cubicBezTo>
                    <a:pt x="0" y="53043"/>
                    <a:pt x="962" y="54005"/>
                    <a:pt x="2140" y="54005"/>
                  </a:cubicBezTo>
                  <a:cubicBezTo>
                    <a:pt x="3335" y="54005"/>
                    <a:pt x="4296" y="53043"/>
                    <a:pt x="4296" y="51864"/>
                  </a:cubicBezTo>
                  <a:lnTo>
                    <a:pt x="4296" y="2140"/>
                  </a:lnTo>
                  <a:cubicBezTo>
                    <a:pt x="4296" y="962"/>
                    <a:pt x="3335" y="0"/>
                    <a:pt x="2140" y="0"/>
                  </a:cubicBezTo>
                  <a:close/>
                </a:path>
              </a:pathLst>
            </a:custGeom>
            <a:solidFill>
              <a:srgbClr val="3E73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" name="그룹 99">
            <a:extLst>
              <a:ext uri="{FF2B5EF4-FFF2-40B4-BE49-F238E27FC236}">
                <a16:creationId xmlns:a16="http://schemas.microsoft.com/office/drawing/2014/main" id="{BB6A51F1-6E58-2942-B684-3794ADCC9E4F}"/>
              </a:ext>
            </a:extLst>
          </p:cNvPr>
          <p:cNvGrpSpPr/>
          <p:nvPr/>
        </p:nvGrpSpPr>
        <p:grpSpPr>
          <a:xfrm>
            <a:off x="7052083" y="2256674"/>
            <a:ext cx="211468" cy="411974"/>
            <a:chOff x="-840117" y="-169856"/>
            <a:chExt cx="675994" cy="1316945"/>
          </a:xfrm>
        </p:grpSpPr>
        <p:sp>
          <p:nvSpPr>
            <p:cNvPr id="101" name="Google Shape;413;p40">
              <a:extLst>
                <a:ext uri="{FF2B5EF4-FFF2-40B4-BE49-F238E27FC236}">
                  <a16:creationId xmlns:a16="http://schemas.microsoft.com/office/drawing/2014/main" id="{D9C1942E-9AA5-5C4C-B53D-EF7FB048ACD8}"/>
                </a:ext>
              </a:extLst>
            </p:cNvPr>
            <p:cNvSpPr/>
            <p:nvPr/>
          </p:nvSpPr>
          <p:spPr>
            <a:xfrm>
              <a:off x="-800795" y="-169856"/>
              <a:ext cx="636672" cy="920250"/>
            </a:xfrm>
            <a:custGeom>
              <a:avLst/>
              <a:gdLst/>
              <a:ahLst/>
              <a:cxnLst/>
              <a:rect l="l" t="t" r="r" b="b"/>
              <a:pathLst>
                <a:path w="34649" h="50082" extrusionOk="0">
                  <a:moveTo>
                    <a:pt x="34649" y="1"/>
                  </a:moveTo>
                  <a:lnTo>
                    <a:pt x="0" y="20008"/>
                  </a:lnTo>
                  <a:lnTo>
                    <a:pt x="0" y="50081"/>
                  </a:lnTo>
                  <a:lnTo>
                    <a:pt x="34649" y="30089"/>
                  </a:lnTo>
                  <a:lnTo>
                    <a:pt x="27747" y="19031"/>
                  </a:lnTo>
                  <a:lnTo>
                    <a:pt x="3464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414;p40">
              <a:extLst>
                <a:ext uri="{FF2B5EF4-FFF2-40B4-BE49-F238E27FC236}">
                  <a16:creationId xmlns:a16="http://schemas.microsoft.com/office/drawing/2014/main" id="{3F0B220F-159F-E043-98CA-767B5811E085}"/>
                </a:ext>
              </a:extLst>
            </p:cNvPr>
            <p:cNvSpPr/>
            <p:nvPr/>
          </p:nvSpPr>
          <p:spPr>
            <a:xfrm>
              <a:off x="-840117" y="154754"/>
              <a:ext cx="78957" cy="992335"/>
            </a:xfrm>
            <a:custGeom>
              <a:avLst/>
              <a:gdLst/>
              <a:ahLst/>
              <a:cxnLst/>
              <a:rect l="l" t="t" r="r" b="b"/>
              <a:pathLst>
                <a:path w="4297" h="54005" extrusionOk="0">
                  <a:moveTo>
                    <a:pt x="2140" y="0"/>
                  </a:moveTo>
                  <a:cubicBezTo>
                    <a:pt x="962" y="0"/>
                    <a:pt x="0" y="962"/>
                    <a:pt x="0" y="2140"/>
                  </a:cubicBezTo>
                  <a:lnTo>
                    <a:pt x="0" y="51864"/>
                  </a:lnTo>
                  <a:cubicBezTo>
                    <a:pt x="0" y="53043"/>
                    <a:pt x="962" y="54005"/>
                    <a:pt x="2140" y="54005"/>
                  </a:cubicBezTo>
                  <a:cubicBezTo>
                    <a:pt x="3335" y="54005"/>
                    <a:pt x="4296" y="53043"/>
                    <a:pt x="4296" y="51864"/>
                  </a:cubicBezTo>
                  <a:lnTo>
                    <a:pt x="4296" y="2140"/>
                  </a:lnTo>
                  <a:cubicBezTo>
                    <a:pt x="4296" y="962"/>
                    <a:pt x="3335" y="0"/>
                    <a:pt x="2140" y="0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03" name="Google Shape;324;p40">
            <a:extLst>
              <a:ext uri="{FF2B5EF4-FFF2-40B4-BE49-F238E27FC236}">
                <a16:creationId xmlns:a16="http://schemas.microsoft.com/office/drawing/2014/main" id="{6C0FEABA-5A32-AE48-868F-32F3C863F0B5}"/>
              </a:ext>
            </a:extLst>
          </p:cNvPr>
          <p:cNvCxnSpPr>
            <a:cxnSpLocks/>
          </p:cNvCxnSpPr>
          <p:nvPr/>
        </p:nvCxnSpPr>
        <p:spPr>
          <a:xfrm flipH="1">
            <a:off x="1858670" y="1940664"/>
            <a:ext cx="3513426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4" name="Google Shape;330;p40">
            <a:extLst>
              <a:ext uri="{FF2B5EF4-FFF2-40B4-BE49-F238E27FC236}">
                <a16:creationId xmlns:a16="http://schemas.microsoft.com/office/drawing/2014/main" id="{6993CF49-64D2-FE4E-A6FD-24CFD5D4BF39}"/>
              </a:ext>
            </a:extLst>
          </p:cNvPr>
          <p:cNvSpPr txBox="1"/>
          <p:nvPr/>
        </p:nvSpPr>
        <p:spPr>
          <a:xfrm>
            <a:off x="1820569" y="1744495"/>
            <a:ext cx="2921911" cy="327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-KR" altLang="en-US" sz="1500" b="1" dirty="0" err="1">
                <a:solidFill>
                  <a:schemeClr val="accent2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  <a:cs typeface="Lato Light"/>
                <a:sym typeface="Lato Light"/>
              </a:rPr>
              <a:t>커스터마이징</a:t>
            </a:r>
            <a:r>
              <a:rPr lang="ko-KR" altLang="en-US" sz="1500" b="1" dirty="0">
                <a:solidFill>
                  <a:schemeClr val="accent2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  <a:cs typeface="Lato Light"/>
                <a:sym typeface="Lato Light"/>
              </a:rPr>
              <a:t> 된 모델</a:t>
            </a:r>
            <a:endParaRPr sz="1500" b="1" dirty="0">
              <a:solidFill>
                <a:schemeClr val="accent2"/>
              </a:solidFill>
              <a:latin typeface="Elice DigitalBaeum" panose="020B0600000101010101" pitchFamily="34" charset="-127"/>
              <a:ea typeface="Elice DigitalBaeum" panose="020B0600000101010101" pitchFamily="34" charset="-127"/>
              <a:cs typeface="Lato Light"/>
              <a:sym typeface="Lato Light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500" b="1" dirty="0">
              <a:solidFill>
                <a:schemeClr val="lt1"/>
              </a:solidFill>
              <a:latin typeface="Elice DigitalBaeum" panose="020B0600000101010101" pitchFamily="34" charset="-127"/>
              <a:ea typeface="Elice DigitalBaeum" panose="020B0600000101010101" pitchFamily="34" charset="-127"/>
              <a:cs typeface="Lato Light"/>
              <a:sym typeface="Lato Light"/>
            </a:endParaRPr>
          </a:p>
        </p:txBody>
      </p:sp>
      <p:cxnSp>
        <p:nvCxnSpPr>
          <p:cNvPr id="105" name="Google Shape;324;p40">
            <a:extLst>
              <a:ext uri="{FF2B5EF4-FFF2-40B4-BE49-F238E27FC236}">
                <a16:creationId xmlns:a16="http://schemas.microsoft.com/office/drawing/2014/main" id="{6F355ADE-C337-F34D-9AAF-290C675E5DDC}"/>
              </a:ext>
            </a:extLst>
          </p:cNvPr>
          <p:cNvCxnSpPr>
            <a:cxnSpLocks/>
          </p:cNvCxnSpPr>
          <p:nvPr/>
        </p:nvCxnSpPr>
        <p:spPr>
          <a:xfrm flipH="1">
            <a:off x="2578284" y="3974019"/>
            <a:ext cx="3526126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1" name="Google Shape;330;p40">
            <a:extLst>
              <a:ext uri="{FF2B5EF4-FFF2-40B4-BE49-F238E27FC236}">
                <a16:creationId xmlns:a16="http://schemas.microsoft.com/office/drawing/2014/main" id="{62604104-176C-B644-8F6A-5FB55EDB6FF9}"/>
              </a:ext>
            </a:extLst>
          </p:cNvPr>
          <p:cNvSpPr txBox="1"/>
          <p:nvPr/>
        </p:nvSpPr>
        <p:spPr>
          <a:xfrm>
            <a:off x="2514783" y="3755825"/>
            <a:ext cx="2921911" cy="327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-KR" altLang="en-US" sz="1500" b="1" dirty="0">
                <a:solidFill>
                  <a:schemeClr val="accent1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  <a:cs typeface="Lato Light"/>
                <a:sym typeface="Lato Light"/>
              </a:rPr>
              <a:t>편의성 부족</a:t>
            </a:r>
            <a:endParaRPr sz="1500" b="1" dirty="0">
              <a:solidFill>
                <a:schemeClr val="accent1"/>
              </a:solidFill>
              <a:latin typeface="Elice DigitalBaeum" panose="020B0600000101010101" pitchFamily="34" charset="-127"/>
              <a:ea typeface="Elice DigitalBaeum" panose="020B0600000101010101" pitchFamily="34" charset="-127"/>
              <a:cs typeface="Lato Light"/>
              <a:sym typeface="Lato Light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500" b="1" dirty="0">
              <a:solidFill>
                <a:schemeClr val="accent1"/>
              </a:solidFill>
              <a:latin typeface="Elice DigitalBaeum" panose="020B0600000101010101" pitchFamily="34" charset="-127"/>
              <a:ea typeface="Elice DigitalBaeum" panose="020B0600000101010101" pitchFamily="34" charset="-127"/>
              <a:cs typeface="Lato Light"/>
              <a:sym typeface="Lato Light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1EFB2876-D1D3-CB4F-AD15-F67690E15BC8}"/>
              </a:ext>
            </a:extLst>
          </p:cNvPr>
          <p:cNvSpPr/>
          <p:nvPr/>
        </p:nvSpPr>
        <p:spPr>
          <a:xfrm>
            <a:off x="1924246" y="2480933"/>
            <a:ext cx="190800" cy="1908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200">
              <a:solidFill>
                <a:schemeClr val="accent6">
                  <a:lumMod val="10000"/>
                  <a:lumOff val="90000"/>
                </a:schemeClr>
              </a:solidFill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328A940C-8349-BD40-B3E3-19E30B2F6911}"/>
              </a:ext>
            </a:extLst>
          </p:cNvPr>
          <p:cNvSpPr txBox="1"/>
          <p:nvPr/>
        </p:nvSpPr>
        <p:spPr>
          <a:xfrm>
            <a:off x="2202757" y="2425556"/>
            <a:ext cx="2501006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300" dirty="0" err="1">
                <a:solidFill>
                  <a:schemeClr val="accent6">
                    <a:lumMod val="10000"/>
                    <a:lumOff val="90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rPr>
              <a:t>비거리</a:t>
            </a:r>
            <a:r>
              <a:rPr kumimoji="1" lang="ko-KR" altLang="en-US" sz="1300" dirty="0">
                <a:solidFill>
                  <a:schemeClr val="accent6">
                    <a:lumMod val="10000"/>
                    <a:lumOff val="90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rPr>
              <a:t> 예측에 대한 회귀 모델 개발</a:t>
            </a:r>
            <a:endParaRPr kumimoji="1" lang="ko-Kore-KR" altLang="en-US" sz="1300" dirty="0">
              <a:solidFill>
                <a:schemeClr val="accent6">
                  <a:lumMod val="10000"/>
                  <a:lumOff val="90000"/>
                </a:schemeClr>
              </a:solidFill>
              <a:latin typeface="Elice DigitalBaeum" panose="020B0600000101010101" pitchFamily="34" charset="-127"/>
              <a:ea typeface="Elice DigitalBaeum" panose="020B0600000101010101" pitchFamily="34" charset="-127"/>
            </a:endParaRPr>
          </a:p>
        </p:txBody>
      </p:sp>
      <p:sp>
        <p:nvSpPr>
          <p:cNvPr id="117" name="Google Shape;330;p40">
            <a:extLst>
              <a:ext uri="{FF2B5EF4-FFF2-40B4-BE49-F238E27FC236}">
                <a16:creationId xmlns:a16="http://schemas.microsoft.com/office/drawing/2014/main" id="{231EC6F2-CFA6-C543-A930-DE13B9A0B381}"/>
              </a:ext>
            </a:extLst>
          </p:cNvPr>
          <p:cNvSpPr txBox="1"/>
          <p:nvPr/>
        </p:nvSpPr>
        <p:spPr>
          <a:xfrm>
            <a:off x="1833269" y="2112795"/>
            <a:ext cx="952501" cy="327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-KR" altLang="en-US" sz="1500" dirty="0">
                <a:solidFill>
                  <a:schemeClr val="accent6">
                    <a:lumMod val="10000"/>
                    <a:lumOff val="90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  <a:cs typeface="Lato Light"/>
                <a:sym typeface="Lato Light"/>
              </a:rPr>
              <a:t>개선방안</a:t>
            </a:r>
            <a:endParaRPr sz="1500" dirty="0">
              <a:solidFill>
                <a:schemeClr val="accent6">
                  <a:lumMod val="10000"/>
                  <a:lumOff val="90000"/>
                </a:schemeClr>
              </a:solidFill>
              <a:latin typeface="Elice DigitalBaeum" panose="020B0600000101010101" pitchFamily="34" charset="-127"/>
              <a:ea typeface="Elice DigitalBaeum" panose="020B0600000101010101" pitchFamily="34" charset="-127"/>
              <a:cs typeface="Lato Light"/>
              <a:sym typeface="Lato Light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accent6">
                  <a:lumMod val="10000"/>
                  <a:lumOff val="90000"/>
                </a:schemeClr>
              </a:solidFill>
              <a:latin typeface="Elice DigitalBaeum" panose="020B0600000101010101" pitchFamily="34" charset="-127"/>
              <a:ea typeface="Elice DigitalBaeum" panose="020B0600000101010101" pitchFamily="34" charset="-127"/>
              <a:cs typeface="Lato Light"/>
              <a:sym typeface="Lato Light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B08738C7-ADB0-3B4A-80DA-52E45767D187}"/>
              </a:ext>
            </a:extLst>
          </p:cNvPr>
          <p:cNvSpPr/>
          <p:nvPr/>
        </p:nvSpPr>
        <p:spPr>
          <a:xfrm>
            <a:off x="2629636" y="4464090"/>
            <a:ext cx="190800" cy="1908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200">
              <a:solidFill>
                <a:schemeClr val="accent6">
                  <a:lumMod val="10000"/>
                  <a:lumOff val="90000"/>
                </a:schemeClr>
              </a:solidFill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65982561-DB3B-9849-8D74-BA736F9C089B}"/>
              </a:ext>
            </a:extLst>
          </p:cNvPr>
          <p:cNvSpPr txBox="1"/>
          <p:nvPr/>
        </p:nvSpPr>
        <p:spPr>
          <a:xfrm>
            <a:off x="2908147" y="4408713"/>
            <a:ext cx="120898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300" dirty="0">
                <a:solidFill>
                  <a:schemeClr val="accent6">
                    <a:lumMod val="10000"/>
                    <a:lumOff val="90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rPr>
              <a:t>모바일 앱 구현 </a:t>
            </a:r>
            <a:endParaRPr kumimoji="1" lang="ko-Kore-KR" altLang="en-US" sz="1300" dirty="0">
              <a:solidFill>
                <a:schemeClr val="accent6">
                  <a:lumMod val="10000"/>
                  <a:lumOff val="90000"/>
                </a:schemeClr>
              </a:solidFill>
              <a:latin typeface="Elice DigitalBaeum" panose="020B0600000101010101" pitchFamily="34" charset="-127"/>
              <a:ea typeface="Elice DigitalBaeum" panose="020B0600000101010101" pitchFamily="34" charset="-127"/>
            </a:endParaRPr>
          </a:p>
        </p:txBody>
      </p:sp>
      <p:sp>
        <p:nvSpPr>
          <p:cNvPr id="122" name="Google Shape;330;p40">
            <a:extLst>
              <a:ext uri="{FF2B5EF4-FFF2-40B4-BE49-F238E27FC236}">
                <a16:creationId xmlns:a16="http://schemas.microsoft.com/office/drawing/2014/main" id="{31C7CCD0-4E38-F844-A378-19013EF18F80}"/>
              </a:ext>
            </a:extLst>
          </p:cNvPr>
          <p:cNvSpPr txBox="1"/>
          <p:nvPr/>
        </p:nvSpPr>
        <p:spPr>
          <a:xfrm>
            <a:off x="2525959" y="4110263"/>
            <a:ext cx="952501" cy="327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-KR" altLang="en-US" sz="1500" dirty="0">
                <a:solidFill>
                  <a:schemeClr val="accent6">
                    <a:lumMod val="10000"/>
                    <a:lumOff val="90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  <a:cs typeface="Lato Light"/>
                <a:sym typeface="Lato Light"/>
              </a:rPr>
              <a:t>개선방안</a:t>
            </a:r>
            <a:endParaRPr sz="1500" dirty="0">
              <a:solidFill>
                <a:schemeClr val="accent6">
                  <a:lumMod val="10000"/>
                  <a:lumOff val="90000"/>
                </a:schemeClr>
              </a:solidFill>
              <a:latin typeface="Elice DigitalBaeum" panose="020B0600000101010101" pitchFamily="34" charset="-127"/>
              <a:ea typeface="Elice DigitalBaeum" panose="020B0600000101010101" pitchFamily="34" charset="-127"/>
              <a:cs typeface="Lato Light"/>
              <a:sym typeface="Lato Light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accent6">
                  <a:lumMod val="10000"/>
                  <a:lumOff val="90000"/>
                </a:schemeClr>
              </a:solidFill>
              <a:latin typeface="Elice DigitalBaeum" panose="020B0600000101010101" pitchFamily="34" charset="-127"/>
              <a:ea typeface="Elice DigitalBaeum" panose="020B0600000101010101" pitchFamily="34" charset="-127"/>
              <a:cs typeface="Lato Light"/>
              <a:sym typeface="Lato Light"/>
            </a:endParaRPr>
          </a:p>
        </p:txBody>
      </p:sp>
    </p:spTree>
    <p:extLst>
      <p:ext uri="{BB962C8B-B14F-4D97-AF65-F5344CB8AC3E}">
        <p14:creationId xmlns:p14="http://schemas.microsoft.com/office/powerpoint/2010/main" val="1904875720"/>
      </p:ext>
    </p:extLst>
  </p:cSld>
  <p:clrMapOvr>
    <a:masterClrMapping/>
  </p:clrMapOvr>
  <p:transition spd="slow">
    <p:push dir="u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31DFCD6-725B-F74E-82AE-C634697428C9}"/>
              </a:ext>
            </a:extLst>
          </p:cNvPr>
          <p:cNvSpPr/>
          <p:nvPr/>
        </p:nvSpPr>
        <p:spPr>
          <a:xfrm>
            <a:off x="-110533" y="532562"/>
            <a:ext cx="2130251" cy="562708"/>
          </a:xfrm>
          <a:prstGeom prst="rect">
            <a:avLst/>
          </a:prstGeom>
          <a:noFill/>
          <a:ln>
            <a:solidFill>
              <a:schemeClr val="accent6">
                <a:lumMod val="10000"/>
                <a:lumOff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2FD578-579A-9949-A10E-0C91DD75B1B2}"/>
              </a:ext>
            </a:extLst>
          </p:cNvPr>
          <p:cNvSpPr txBox="1"/>
          <p:nvPr/>
        </p:nvSpPr>
        <p:spPr>
          <a:xfrm>
            <a:off x="386576" y="640366"/>
            <a:ext cx="697627" cy="430887"/>
          </a:xfrm>
          <a:prstGeom prst="rect">
            <a:avLst/>
          </a:prstGeom>
          <a:solidFill>
            <a:srgbClr val="22262C"/>
          </a:solidFill>
        </p:spPr>
        <p:txBody>
          <a:bodyPr wrap="none" rtlCol="0">
            <a:spAutoFit/>
          </a:bodyPr>
          <a:lstStyle/>
          <a:p>
            <a:r>
              <a:rPr kumimoji="1" lang="ko-KR" altLang="en-US" sz="2200" b="1" dirty="0">
                <a:solidFill>
                  <a:schemeClr val="bg1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rPr>
              <a:t>소감</a:t>
            </a:r>
            <a:endParaRPr kumimoji="1" lang="ko-Kore-KR" altLang="en-US" sz="2200" b="1" dirty="0">
              <a:solidFill>
                <a:schemeClr val="bg1"/>
              </a:solidFill>
              <a:latin typeface="Elice DigitalBaeum" panose="020B0600000101010101" pitchFamily="34" charset="-127"/>
              <a:ea typeface="Elice DigitalBaeum" panose="020B0600000101010101" pitchFamily="34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98716851-553A-F14F-9133-7EB6BAF4EA44}"/>
              </a:ext>
            </a:extLst>
          </p:cNvPr>
          <p:cNvGrpSpPr/>
          <p:nvPr/>
        </p:nvGrpSpPr>
        <p:grpSpPr>
          <a:xfrm>
            <a:off x="368299" y="1222571"/>
            <a:ext cx="585753" cy="669729"/>
            <a:chOff x="190499" y="1311471"/>
            <a:chExt cx="1323669" cy="1513436"/>
          </a:xfrm>
        </p:grpSpPr>
        <p:sp>
          <p:nvSpPr>
            <p:cNvPr id="6" name="Google Shape;3936;p40">
              <a:extLst>
                <a:ext uri="{FF2B5EF4-FFF2-40B4-BE49-F238E27FC236}">
                  <a16:creationId xmlns:a16="http://schemas.microsoft.com/office/drawing/2014/main" id="{0DD73B75-67DB-2E47-B393-A158B5698924}"/>
                </a:ext>
              </a:extLst>
            </p:cNvPr>
            <p:cNvSpPr/>
            <p:nvPr/>
          </p:nvSpPr>
          <p:spPr>
            <a:xfrm>
              <a:off x="247396" y="1353393"/>
              <a:ext cx="1266772" cy="1471514"/>
            </a:xfrm>
            <a:custGeom>
              <a:avLst/>
              <a:gdLst/>
              <a:ahLst/>
              <a:cxnLst/>
              <a:rect l="l" t="t" r="r" b="b"/>
              <a:pathLst>
                <a:path w="27075" h="31451" extrusionOk="0">
                  <a:moveTo>
                    <a:pt x="657" y="0"/>
                  </a:moveTo>
                  <a:cubicBezTo>
                    <a:pt x="299" y="0"/>
                    <a:pt x="1" y="318"/>
                    <a:pt x="1" y="657"/>
                  </a:cubicBezTo>
                  <a:lnTo>
                    <a:pt x="1" y="30794"/>
                  </a:lnTo>
                  <a:cubicBezTo>
                    <a:pt x="1" y="31152"/>
                    <a:pt x="299" y="31450"/>
                    <a:pt x="657" y="31450"/>
                  </a:cubicBezTo>
                  <a:lnTo>
                    <a:pt x="26418" y="31450"/>
                  </a:lnTo>
                  <a:cubicBezTo>
                    <a:pt x="26776" y="31450"/>
                    <a:pt x="27075" y="31152"/>
                    <a:pt x="27055" y="30794"/>
                  </a:cubicBezTo>
                  <a:lnTo>
                    <a:pt x="27055" y="657"/>
                  </a:lnTo>
                  <a:cubicBezTo>
                    <a:pt x="27055" y="318"/>
                    <a:pt x="26756" y="0"/>
                    <a:pt x="26418" y="0"/>
                  </a:cubicBezTo>
                  <a:close/>
                </a:path>
              </a:pathLst>
            </a:custGeom>
            <a:solidFill>
              <a:schemeClr val="accent6">
                <a:lumMod val="10000"/>
                <a:lumOff val="9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3940;p40">
              <a:extLst>
                <a:ext uri="{FF2B5EF4-FFF2-40B4-BE49-F238E27FC236}">
                  <a16:creationId xmlns:a16="http://schemas.microsoft.com/office/drawing/2014/main" id="{AEC554D2-4113-AD43-A2BD-0E642E53F792}"/>
                </a:ext>
              </a:extLst>
            </p:cNvPr>
            <p:cNvSpPr/>
            <p:nvPr/>
          </p:nvSpPr>
          <p:spPr>
            <a:xfrm>
              <a:off x="200890" y="1311471"/>
              <a:ext cx="1266772" cy="1471560"/>
            </a:xfrm>
            <a:custGeom>
              <a:avLst/>
              <a:gdLst/>
              <a:ahLst/>
              <a:cxnLst/>
              <a:rect l="l" t="t" r="r" b="b"/>
              <a:pathLst>
                <a:path w="27075" h="31452" extrusionOk="0">
                  <a:moveTo>
                    <a:pt x="657" y="1"/>
                  </a:moveTo>
                  <a:cubicBezTo>
                    <a:pt x="298" y="1"/>
                    <a:pt x="0" y="319"/>
                    <a:pt x="0" y="657"/>
                  </a:cubicBezTo>
                  <a:lnTo>
                    <a:pt x="0" y="30795"/>
                  </a:lnTo>
                  <a:cubicBezTo>
                    <a:pt x="0" y="31153"/>
                    <a:pt x="298" y="31451"/>
                    <a:pt x="657" y="31451"/>
                  </a:cubicBezTo>
                  <a:lnTo>
                    <a:pt x="26418" y="31451"/>
                  </a:lnTo>
                  <a:cubicBezTo>
                    <a:pt x="26776" y="31451"/>
                    <a:pt x="27074" y="31153"/>
                    <a:pt x="27054" y="30795"/>
                  </a:cubicBezTo>
                  <a:lnTo>
                    <a:pt x="27054" y="657"/>
                  </a:lnTo>
                  <a:cubicBezTo>
                    <a:pt x="27054" y="319"/>
                    <a:pt x="26756" y="1"/>
                    <a:pt x="26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6" name="그림 15" descr="텍스트, 사람, 테이블, 앉아있는이(가) 표시된 사진&#10;&#10;자동 생성된 설명">
              <a:extLst>
                <a:ext uri="{FF2B5EF4-FFF2-40B4-BE49-F238E27FC236}">
                  <a16:creationId xmlns:a16="http://schemas.microsoft.com/office/drawing/2014/main" id="{DFA14D11-8757-C940-9D3B-2FF3E6CC74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0499" y="1312800"/>
              <a:ext cx="1272989" cy="1467969"/>
            </a:xfrm>
            <a:prstGeom prst="rect">
              <a:avLst/>
            </a:prstGeom>
          </p:spPr>
        </p:pic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C5CD0A2B-E884-6648-B665-1AC1BCA28BB1}"/>
              </a:ext>
            </a:extLst>
          </p:cNvPr>
          <p:cNvGrpSpPr/>
          <p:nvPr/>
        </p:nvGrpSpPr>
        <p:grpSpPr>
          <a:xfrm>
            <a:off x="358775" y="2008350"/>
            <a:ext cx="586800" cy="669600"/>
            <a:chOff x="2357718" y="1794071"/>
            <a:chExt cx="1314702" cy="1513436"/>
          </a:xfrm>
        </p:grpSpPr>
        <p:sp>
          <p:nvSpPr>
            <p:cNvPr id="8" name="Google Shape;3936;p40">
              <a:extLst>
                <a:ext uri="{FF2B5EF4-FFF2-40B4-BE49-F238E27FC236}">
                  <a16:creationId xmlns:a16="http://schemas.microsoft.com/office/drawing/2014/main" id="{7E4B71FF-9ACD-9746-B119-8268F5D57061}"/>
                </a:ext>
              </a:extLst>
            </p:cNvPr>
            <p:cNvSpPr/>
            <p:nvPr/>
          </p:nvSpPr>
          <p:spPr>
            <a:xfrm>
              <a:off x="2405648" y="1835993"/>
              <a:ext cx="1266772" cy="1471514"/>
            </a:xfrm>
            <a:custGeom>
              <a:avLst/>
              <a:gdLst/>
              <a:ahLst/>
              <a:cxnLst/>
              <a:rect l="l" t="t" r="r" b="b"/>
              <a:pathLst>
                <a:path w="27075" h="31451" extrusionOk="0">
                  <a:moveTo>
                    <a:pt x="657" y="0"/>
                  </a:moveTo>
                  <a:cubicBezTo>
                    <a:pt x="299" y="0"/>
                    <a:pt x="1" y="318"/>
                    <a:pt x="1" y="657"/>
                  </a:cubicBezTo>
                  <a:lnTo>
                    <a:pt x="1" y="30794"/>
                  </a:lnTo>
                  <a:cubicBezTo>
                    <a:pt x="1" y="31152"/>
                    <a:pt x="299" y="31450"/>
                    <a:pt x="657" y="31450"/>
                  </a:cubicBezTo>
                  <a:lnTo>
                    <a:pt x="26418" y="31450"/>
                  </a:lnTo>
                  <a:cubicBezTo>
                    <a:pt x="26776" y="31450"/>
                    <a:pt x="27075" y="31152"/>
                    <a:pt x="27055" y="30794"/>
                  </a:cubicBezTo>
                  <a:lnTo>
                    <a:pt x="27055" y="657"/>
                  </a:lnTo>
                  <a:cubicBezTo>
                    <a:pt x="27055" y="318"/>
                    <a:pt x="26756" y="0"/>
                    <a:pt x="26418" y="0"/>
                  </a:cubicBezTo>
                  <a:close/>
                </a:path>
              </a:pathLst>
            </a:custGeom>
            <a:solidFill>
              <a:schemeClr val="accent6">
                <a:lumMod val="10000"/>
                <a:lumOff val="9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940;p40">
              <a:extLst>
                <a:ext uri="{FF2B5EF4-FFF2-40B4-BE49-F238E27FC236}">
                  <a16:creationId xmlns:a16="http://schemas.microsoft.com/office/drawing/2014/main" id="{414BB7DE-366D-AB43-B4F5-CADB0164569C}"/>
                </a:ext>
              </a:extLst>
            </p:cNvPr>
            <p:cNvSpPr/>
            <p:nvPr/>
          </p:nvSpPr>
          <p:spPr>
            <a:xfrm>
              <a:off x="2359142" y="1794071"/>
              <a:ext cx="1266772" cy="1471560"/>
            </a:xfrm>
            <a:custGeom>
              <a:avLst/>
              <a:gdLst/>
              <a:ahLst/>
              <a:cxnLst/>
              <a:rect l="l" t="t" r="r" b="b"/>
              <a:pathLst>
                <a:path w="27075" h="31452" extrusionOk="0">
                  <a:moveTo>
                    <a:pt x="657" y="1"/>
                  </a:moveTo>
                  <a:cubicBezTo>
                    <a:pt x="298" y="1"/>
                    <a:pt x="0" y="319"/>
                    <a:pt x="0" y="657"/>
                  </a:cubicBezTo>
                  <a:lnTo>
                    <a:pt x="0" y="30795"/>
                  </a:lnTo>
                  <a:cubicBezTo>
                    <a:pt x="0" y="31153"/>
                    <a:pt x="298" y="31451"/>
                    <a:pt x="657" y="31451"/>
                  </a:cubicBezTo>
                  <a:lnTo>
                    <a:pt x="26418" y="31451"/>
                  </a:lnTo>
                  <a:cubicBezTo>
                    <a:pt x="26776" y="31451"/>
                    <a:pt x="27074" y="31153"/>
                    <a:pt x="27054" y="30795"/>
                  </a:cubicBezTo>
                  <a:lnTo>
                    <a:pt x="27054" y="657"/>
                  </a:lnTo>
                  <a:cubicBezTo>
                    <a:pt x="27054" y="319"/>
                    <a:pt x="26756" y="1"/>
                    <a:pt x="26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7" name="그림 16" descr="사람, 실내이(가) 표시된 사진&#10;&#10;자동 생성된 설명">
              <a:extLst>
                <a:ext uri="{FF2B5EF4-FFF2-40B4-BE49-F238E27FC236}">
                  <a16:creationId xmlns:a16="http://schemas.microsoft.com/office/drawing/2014/main" id="{14BC9471-8F2D-2244-81F5-009085693E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425" b="13161"/>
            <a:stretch/>
          </p:blipFill>
          <p:spPr>
            <a:xfrm>
              <a:off x="2357718" y="1795031"/>
              <a:ext cx="1264022" cy="1479544"/>
            </a:xfrm>
            <a:prstGeom prst="rect">
              <a:avLst/>
            </a:prstGeom>
          </p:spPr>
        </p:pic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18D22CAE-21AB-3B40-8B5A-B0B4DCB075E1}"/>
              </a:ext>
            </a:extLst>
          </p:cNvPr>
          <p:cNvGrpSpPr/>
          <p:nvPr/>
        </p:nvGrpSpPr>
        <p:grpSpPr>
          <a:xfrm>
            <a:off x="358775" y="2784671"/>
            <a:ext cx="586800" cy="669600"/>
            <a:chOff x="3917576" y="1794071"/>
            <a:chExt cx="1323669" cy="1513436"/>
          </a:xfrm>
        </p:grpSpPr>
        <p:sp>
          <p:nvSpPr>
            <p:cNvPr id="10" name="Google Shape;3936;p40">
              <a:extLst>
                <a:ext uri="{FF2B5EF4-FFF2-40B4-BE49-F238E27FC236}">
                  <a16:creationId xmlns:a16="http://schemas.microsoft.com/office/drawing/2014/main" id="{06EB44AE-0469-AF4C-960F-E0131F823D7C}"/>
                </a:ext>
              </a:extLst>
            </p:cNvPr>
            <p:cNvSpPr/>
            <p:nvPr/>
          </p:nvSpPr>
          <p:spPr>
            <a:xfrm>
              <a:off x="3974473" y="1835993"/>
              <a:ext cx="1266772" cy="1471514"/>
            </a:xfrm>
            <a:custGeom>
              <a:avLst/>
              <a:gdLst/>
              <a:ahLst/>
              <a:cxnLst/>
              <a:rect l="l" t="t" r="r" b="b"/>
              <a:pathLst>
                <a:path w="27075" h="31451" extrusionOk="0">
                  <a:moveTo>
                    <a:pt x="657" y="0"/>
                  </a:moveTo>
                  <a:cubicBezTo>
                    <a:pt x="299" y="0"/>
                    <a:pt x="1" y="318"/>
                    <a:pt x="1" y="657"/>
                  </a:cubicBezTo>
                  <a:lnTo>
                    <a:pt x="1" y="30794"/>
                  </a:lnTo>
                  <a:cubicBezTo>
                    <a:pt x="1" y="31152"/>
                    <a:pt x="299" y="31450"/>
                    <a:pt x="657" y="31450"/>
                  </a:cubicBezTo>
                  <a:lnTo>
                    <a:pt x="26418" y="31450"/>
                  </a:lnTo>
                  <a:cubicBezTo>
                    <a:pt x="26776" y="31450"/>
                    <a:pt x="27075" y="31152"/>
                    <a:pt x="27055" y="30794"/>
                  </a:cubicBezTo>
                  <a:lnTo>
                    <a:pt x="27055" y="657"/>
                  </a:lnTo>
                  <a:cubicBezTo>
                    <a:pt x="27055" y="318"/>
                    <a:pt x="26756" y="0"/>
                    <a:pt x="26418" y="0"/>
                  </a:cubicBezTo>
                  <a:close/>
                </a:path>
              </a:pathLst>
            </a:custGeom>
            <a:solidFill>
              <a:schemeClr val="accent6">
                <a:lumMod val="10000"/>
                <a:lumOff val="9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940;p40">
              <a:extLst>
                <a:ext uri="{FF2B5EF4-FFF2-40B4-BE49-F238E27FC236}">
                  <a16:creationId xmlns:a16="http://schemas.microsoft.com/office/drawing/2014/main" id="{BA89493F-889B-A64C-8F71-EF0A478B0D5F}"/>
                </a:ext>
              </a:extLst>
            </p:cNvPr>
            <p:cNvSpPr/>
            <p:nvPr/>
          </p:nvSpPr>
          <p:spPr>
            <a:xfrm>
              <a:off x="3927967" y="1794071"/>
              <a:ext cx="1266772" cy="1471560"/>
            </a:xfrm>
            <a:custGeom>
              <a:avLst/>
              <a:gdLst/>
              <a:ahLst/>
              <a:cxnLst/>
              <a:rect l="l" t="t" r="r" b="b"/>
              <a:pathLst>
                <a:path w="27075" h="31452" extrusionOk="0">
                  <a:moveTo>
                    <a:pt x="657" y="1"/>
                  </a:moveTo>
                  <a:cubicBezTo>
                    <a:pt x="298" y="1"/>
                    <a:pt x="0" y="319"/>
                    <a:pt x="0" y="657"/>
                  </a:cubicBezTo>
                  <a:lnTo>
                    <a:pt x="0" y="30795"/>
                  </a:lnTo>
                  <a:cubicBezTo>
                    <a:pt x="0" y="31153"/>
                    <a:pt x="298" y="31451"/>
                    <a:pt x="657" y="31451"/>
                  </a:cubicBezTo>
                  <a:lnTo>
                    <a:pt x="26418" y="31451"/>
                  </a:lnTo>
                  <a:cubicBezTo>
                    <a:pt x="26776" y="31451"/>
                    <a:pt x="27074" y="31153"/>
                    <a:pt x="27054" y="30795"/>
                  </a:cubicBezTo>
                  <a:lnTo>
                    <a:pt x="27054" y="657"/>
                  </a:lnTo>
                  <a:cubicBezTo>
                    <a:pt x="27054" y="319"/>
                    <a:pt x="26756" y="1"/>
                    <a:pt x="26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8" name="그림 17" descr="사람, 액세서리이(가) 표시된 사진&#10;&#10;자동 생성된 설명">
              <a:extLst>
                <a:ext uri="{FF2B5EF4-FFF2-40B4-BE49-F238E27FC236}">
                  <a16:creationId xmlns:a16="http://schemas.microsoft.com/office/drawing/2014/main" id="{9EDFEDC8-FC1E-CC4A-A11E-B1D3DFDD1B0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917576" y="1795397"/>
              <a:ext cx="1272989" cy="1479178"/>
            </a:xfrm>
            <a:prstGeom prst="rect">
              <a:avLst/>
            </a:prstGeom>
          </p:spPr>
        </p:pic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FC13D269-6CA0-C940-B85E-D98DEFCFA3D5}"/>
              </a:ext>
            </a:extLst>
          </p:cNvPr>
          <p:cNvGrpSpPr/>
          <p:nvPr/>
        </p:nvGrpSpPr>
        <p:grpSpPr>
          <a:xfrm>
            <a:off x="358775" y="3555469"/>
            <a:ext cx="586800" cy="669600"/>
            <a:chOff x="5468471" y="1777469"/>
            <a:chExt cx="1332632" cy="1530038"/>
          </a:xfrm>
        </p:grpSpPr>
        <p:sp>
          <p:nvSpPr>
            <p:cNvPr id="12" name="Google Shape;3936;p40">
              <a:extLst>
                <a:ext uri="{FF2B5EF4-FFF2-40B4-BE49-F238E27FC236}">
                  <a16:creationId xmlns:a16="http://schemas.microsoft.com/office/drawing/2014/main" id="{A6A0E63D-8B72-1341-8BAA-1AAAE85DA523}"/>
                </a:ext>
              </a:extLst>
            </p:cNvPr>
            <p:cNvSpPr/>
            <p:nvPr/>
          </p:nvSpPr>
          <p:spPr>
            <a:xfrm>
              <a:off x="5534331" y="1835993"/>
              <a:ext cx="1266772" cy="1471514"/>
            </a:xfrm>
            <a:custGeom>
              <a:avLst/>
              <a:gdLst/>
              <a:ahLst/>
              <a:cxnLst/>
              <a:rect l="l" t="t" r="r" b="b"/>
              <a:pathLst>
                <a:path w="27075" h="31451" extrusionOk="0">
                  <a:moveTo>
                    <a:pt x="657" y="0"/>
                  </a:moveTo>
                  <a:cubicBezTo>
                    <a:pt x="299" y="0"/>
                    <a:pt x="1" y="318"/>
                    <a:pt x="1" y="657"/>
                  </a:cubicBezTo>
                  <a:lnTo>
                    <a:pt x="1" y="30794"/>
                  </a:lnTo>
                  <a:cubicBezTo>
                    <a:pt x="1" y="31152"/>
                    <a:pt x="299" y="31450"/>
                    <a:pt x="657" y="31450"/>
                  </a:cubicBezTo>
                  <a:lnTo>
                    <a:pt x="26418" y="31450"/>
                  </a:lnTo>
                  <a:cubicBezTo>
                    <a:pt x="26776" y="31450"/>
                    <a:pt x="27075" y="31152"/>
                    <a:pt x="27055" y="30794"/>
                  </a:cubicBezTo>
                  <a:lnTo>
                    <a:pt x="27055" y="657"/>
                  </a:lnTo>
                  <a:cubicBezTo>
                    <a:pt x="27055" y="318"/>
                    <a:pt x="26756" y="0"/>
                    <a:pt x="26418" y="0"/>
                  </a:cubicBezTo>
                  <a:close/>
                </a:path>
              </a:pathLst>
            </a:custGeom>
            <a:solidFill>
              <a:schemeClr val="accent6">
                <a:lumMod val="10000"/>
                <a:lumOff val="9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940;p40">
              <a:extLst>
                <a:ext uri="{FF2B5EF4-FFF2-40B4-BE49-F238E27FC236}">
                  <a16:creationId xmlns:a16="http://schemas.microsoft.com/office/drawing/2014/main" id="{A9842BA5-6EF3-E242-8690-374ED4186B20}"/>
                </a:ext>
              </a:extLst>
            </p:cNvPr>
            <p:cNvSpPr/>
            <p:nvPr/>
          </p:nvSpPr>
          <p:spPr>
            <a:xfrm>
              <a:off x="5487825" y="1794071"/>
              <a:ext cx="1266772" cy="1471560"/>
            </a:xfrm>
            <a:custGeom>
              <a:avLst/>
              <a:gdLst/>
              <a:ahLst/>
              <a:cxnLst/>
              <a:rect l="l" t="t" r="r" b="b"/>
              <a:pathLst>
                <a:path w="27075" h="31452" extrusionOk="0">
                  <a:moveTo>
                    <a:pt x="657" y="1"/>
                  </a:moveTo>
                  <a:cubicBezTo>
                    <a:pt x="298" y="1"/>
                    <a:pt x="0" y="319"/>
                    <a:pt x="0" y="657"/>
                  </a:cubicBezTo>
                  <a:lnTo>
                    <a:pt x="0" y="30795"/>
                  </a:lnTo>
                  <a:cubicBezTo>
                    <a:pt x="0" y="31153"/>
                    <a:pt x="298" y="31451"/>
                    <a:pt x="657" y="31451"/>
                  </a:cubicBezTo>
                  <a:lnTo>
                    <a:pt x="26418" y="31451"/>
                  </a:lnTo>
                  <a:cubicBezTo>
                    <a:pt x="26776" y="31451"/>
                    <a:pt x="27074" y="31153"/>
                    <a:pt x="27054" y="30795"/>
                  </a:cubicBezTo>
                  <a:lnTo>
                    <a:pt x="27054" y="657"/>
                  </a:lnTo>
                  <a:cubicBezTo>
                    <a:pt x="27054" y="319"/>
                    <a:pt x="26756" y="1"/>
                    <a:pt x="26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9" name="그림 18" descr="사람, 남자, 의류, 가장이(가) 표시된 사진&#10;&#10;자동 생성된 설명">
              <a:extLst>
                <a:ext uri="{FF2B5EF4-FFF2-40B4-BE49-F238E27FC236}">
                  <a16:creationId xmlns:a16="http://schemas.microsoft.com/office/drawing/2014/main" id="{FB23A228-1A78-194C-AD44-F5EE3959A0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2728"/>
            <a:stretch/>
          </p:blipFill>
          <p:spPr>
            <a:xfrm>
              <a:off x="5468471" y="1777469"/>
              <a:ext cx="1285313" cy="1497479"/>
            </a:xfrm>
            <a:prstGeom prst="rect">
              <a:avLst/>
            </a:prstGeom>
          </p:spPr>
        </p:pic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0E184AA9-0966-854E-BCA9-88471EAA5C59}"/>
              </a:ext>
            </a:extLst>
          </p:cNvPr>
          <p:cNvGrpSpPr/>
          <p:nvPr/>
        </p:nvGrpSpPr>
        <p:grpSpPr>
          <a:xfrm>
            <a:off x="358775" y="4359471"/>
            <a:ext cx="586800" cy="658800"/>
            <a:chOff x="7100047" y="1794071"/>
            <a:chExt cx="1314703" cy="1513436"/>
          </a:xfrm>
        </p:grpSpPr>
        <p:sp>
          <p:nvSpPr>
            <p:cNvPr id="14" name="Google Shape;3936;p40">
              <a:extLst>
                <a:ext uri="{FF2B5EF4-FFF2-40B4-BE49-F238E27FC236}">
                  <a16:creationId xmlns:a16="http://schemas.microsoft.com/office/drawing/2014/main" id="{A101BA37-8728-554D-9A5B-ED48F50F25B9}"/>
                </a:ext>
              </a:extLst>
            </p:cNvPr>
            <p:cNvSpPr/>
            <p:nvPr/>
          </p:nvSpPr>
          <p:spPr>
            <a:xfrm>
              <a:off x="7147978" y="1835993"/>
              <a:ext cx="1266772" cy="1471514"/>
            </a:xfrm>
            <a:custGeom>
              <a:avLst/>
              <a:gdLst/>
              <a:ahLst/>
              <a:cxnLst/>
              <a:rect l="l" t="t" r="r" b="b"/>
              <a:pathLst>
                <a:path w="27075" h="31451" extrusionOk="0">
                  <a:moveTo>
                    <a:pt x="657" y="0"/>
                  </a:moveTo>
                  <a:cubicBezTo>
                    <a:pt x="299" y="0"/>
                    <a:pt x="1" y="318"/>
                    <a:pt x="1" y="657"/>
                  </a:cubicBezTo>
                  <a:lnTo>
                    <a:pt x="1" y="30794"/>
                  </a:lnTo>
                  <a:cubicBezTo>
                    <a:pt x="1" y="31152"/>
                    <a:pt x="299" y="31450"/>
                    <a:pt x="657" y="31450"/>
                  </a:cubicBezTo>
                  <a:lnTo>
                    <a:pt x="26418" y="31450"/>
                  </a:lnTo>
                  <a:cubicBezTo>
                    <a:pt x="26776" y="31450"/>
                    <a:pt x="27075" y="31152"/>
                    <a:pt x="27055" y="30794"/>
                  </a:cubicBezTo>
                  <a:lnTo>
                    <a:pt x="27055" y="657"/>
                  </a:lnTo>
                  <a:cubicBezTo>
                    <a:pt x="27055" y="318"/>
                    <a:pt x="26756" y="0"/>
                    <a:pt x="26418" y="0"/>
                  </a:cubicBezTo>
                  <a:close/>
                </a:path>
              </a:pathLst>
            </a:custGeom>
            <a:solidFill>
              <a:schemeClr val="accent6">
                <a:lumMod val="10000"/>
                <a:lumOff val="9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940;p40">
              <a:extLst>
                <a:ext uri="{FF2B5EF4-FFF2-40B4-BE49-F238E27FC236}">
                  <a16:creationId xmlns:a16="http://schemas.microsoft.com/office/drawing/2014/main" id="{8366E326-5A93-274B-91D4-CC139AC2C3D0}"/>
                </a:ext>
              </a:extLst>
            </p:cNvPr>
            <p:cNvSpPr/>
            <p:nvPr/>
          </p:nvSpPr>
          <p:spPr>
            <a:xfrm>
              <a:off x="7101472" y="1794071"/>
              <a:ext cx="1266772" cy="1471560"/>
            </a:xfrm>
            <a:custGeom>
              <a:avLst/>
              <a:gdLst/>
              <a:ahLst/>
              <a:cxnLst/>
              <a:rect l="l" t="t" r="r" b="b"/>
              <a:pathLst>
                <a:path w="27075" h="31452" extrusionOk="0">
                  <a:moveTo>
                    <a:pt x="657" y="1"/>
                  </a:moveTo>
                  <a:cubicBezTo>
                    <a:pt x="298" y="1"/>
                    <a:pt x="0" y="319"/>
                    <a:pt x="0" y="657"/>
                  </a:cubicBezTo>
                  <a:lnTo>
                    <a:pt x="0" y="30795"/>
                  </a:lnTo>
                  <a:cubicBezTo>
                    <a:pt x="0" y="31153"/>
                    <a:pt x="298" y="31451"/>
                    <a:pt x="657" y="31451"/>
                  </a:cubicBezTo>
                  <a:lnTo>
                    <a:pt x="26418" y="31451"/>
                  </a:lnTo>
                  <a:cubicBezTo>
                    <a:pt x="26776" y="31451"/>
                    <a:pt x="27074" y="31153"/>
                    <a:pt x="27054" y="30795"/>
                  </a:cubicBezTo>
                  <a:lnTo>
                    <a:pt x="27054" y="657"/>
                  </a:lnTo>
                  <a:cubicBezTo>
                    <a:pt x="27054" y="319"/>
                    <a:pt x="26756" y="1"/>
                    <a:pt x="26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0" name="그림 19" descr="사람, 벽, 실내이(가) 표시된 사진&#10;&#10;자동 생성된 설명">
              <a:extLst>
                <a:ext uri="{FF2B5EF4-FFF2-40B4-BE49-F238E27FC236}">
                  <a16:creationId xmlns:a16="http://schemas.microsoft.com/office/drawing/2014/main" id="{3B30B393-98DB-8F45-B0AC-00528194DBE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699" b="16458"/>
            <a:stretch/>
          </p:blipFill>
          <p:spPr>
            <a:xfrm>
              <a:off x="7100047" y="1800612"/>
              <a:ext cx="1273382" cy="1463956"/>
            </a:xfrm>
            <a:prstGeom prst="rect">
              <a:avLst/>
            </a:prstGeom>
          </p:spPr>
        </p:pic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114EF7B6-3E77-A445-83F7-DBCB50C59EDC}"/>
              </a:ext>
            </a:extLst>
          </p:cNvPr>
          <p:cNvSpPr txBox="1"/>
          <p:nvPr/>
        </p:nvSpPr>
        <p:spPr>
          <a:xfrm>
            <a:off x="963974" y="3635588"/>
            <a:ext cx="796627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kumimoji="1" lang="ko-KR" altLang="en-US" sz="1000" dirty="0">
                <a:solidFill>
                  <a:schemeClr val="accent6">
                    <a:lumMod val="10000"/>
                    <a:lumOff val="90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rPr>
              <a:t>프로젝트를 시작할 때 처음 협업을 </a:t>
            </a:r>
            <a:r>
              <a:rPr kumimoji="1" lang="ko-KR" altLang="en-US" sz="1000" dirty="0" err="1">
                <a:solidFill>
                  <a:schemeClr val="accent6">
                    <a:lumMod val="10000"/>
                    <a:lumOff val="90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rPr>
              <a:t>해보는거라</a:t>
            </a:r>
            <a:r>
              <a:rPr kumimoji="1" lang="ko-KR" altLang="en-US" sz="1000" dirty="0">
                <a:solidFill>
                  <a:schemeClr val="accent6">
                    <a:lumMod val="10000"/>
                    <a:lumOff val="90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rPr>
              <a:t> 많은 걱정을 했었습니다</a:t>
            </a:r>
            <a:r>
              <a:rPr kumimoji="1" lang="en-US" altLang="ko-KR" sz="1000" dirty="0">
                <a:solidFill>
                  <a:schemeClr val="accent6">
                    <a:lumMod val="10000"/>
                    <a:lumOff val="90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rPr>
              <a:t>. </a:t>
            </a:r>
            <a:r>
              <a:rPr kumimoji="1" lang="ko-KR" altLang="en-US" sz="1000" dirty="0">
                <a:solidFill>
                  <a:schemeClr val="accent6">
                    <a:lumMod val="10000"/>
                    <a:lumOff val="90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rPr>
              <a:t>하지만 팀원들과 소통 하고 같이 문제점을 해결하며 </a:t>
            </a:r>
            <a:r>
              <a:rPr kumimoji="1" lang="en" altLang="ko-KR" sz="1000" dirty="0">
                <a:solidFill>
                  <a:schemeClr val="accent6">
                    <a:lumMod val="10000"/>
                    <a:lumOff val="90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rPr>
              <a:t>WBS</a:t>
            </a:r>
            <a:r>
              <a:rPr kumimoji="1" lang="ko-KR" altLang="en-US" sz="1000" dirty="0">
                <a:solidFill>
                  <a:schemeClr val="accent6">
                    <a:lumMod val="10000"/>
                    <a:lumOff val="90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rPr>
              <a:t>에 맞게 하나하나 프로그램의 기능을 완성해 나가면서 어느 순간 걱정은 사라지고 하나의 애플리케이션이 완성되어 있었습니다</a:t>
            </a:r>
            <a:r>
              <a:rPr kumimoji="1" lang="en-US" altLang="ko-KR" sz="1000" dirty="0">
                <a:solidFill>
                  <a:schemeClr val="accent6">
                    <a:lumMod val="10000"/>
                    <a:lumOff val="90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rPr>
              <a:t>. </a:t>
            </a:r>
            <a:r>
              <a:rPr kumimoji="1" lang="en" altLang="ko-KR" sz="1000" dirty="0">
                <a:solidFill>
                  <a:schemeClr val="accent6">
                    <a:lumMod val="10000"/>
                    <a:lumOff val="90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rPr>
              <a:t>EPL</a:t>
            </a:r>
            <a:r>
              <a:rPr kumimoji="1" lang="ko-KR" altLang="en-US" sz="1000" dirty="0">
                <a:solidFill>
                  <a:schemeClr val="accent6">
                    <a:lumMod val="10000"/>
                    <a:lumOff val="90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rPr>
              <a:t>의 명가인 </a:t>
            </a:r>
            <a:r>
              <a:rPr kumimoji="1" lang="ko-KR" altLang="en-US" sz="1000" dirty="0" err="1">
                <a:solidFill>
                  <a:schemeClr val="accent6">
                    <a:lumMod val="10000"/>
                    <a:lumOff val="90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rPr>
              <a:t>맨유라는</a:t>
            </a:r>
            <a:r>
              <a:rPr kumimoji="1" lang="ko-KR" altLang="en-US" sz="1000" dirty="0">
                <a:solidFill>
                  <a:schemeClr val="accent6">
                    <a:lumMod val="10000"/>
                    <a:lumOff val="90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rPr>
              <a:t> 팀의 감독이었던 퍼거슨 감독은 팀보다 위대한 선수는 없다고 했습니다</a:t>
            </a:r>
            <a:r>
              <a:rPr kumimoji="1" lang="en-US" altLang="ko-KR" sz="1000" dirty="0">
                <a:solidFill>
                  <a:schemeClr val="accent6">
                    <a:lumMod val="10000"/>
                    <a:lumOff val="90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rPr>
              <a:t>. </a:t>
            </a:r>
            <a:r>
              <a:rPr kumimoji="1" lang="ko-KR" altLang="en-US" sz="1000" dirty="0">
                <a:solidFill>
                  <a:schemeClr val="accent6">
                    <a:lumMod val="10000"/>
                    <a:lumOff val="90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rPr>
              <a:t>이 번 프로젝트를 하며 확실히 개인보다 팀이 위대하다는 것을 알게 되었습니다</a:t>
            </a:r>
            <a:r>
              <a:rPr kumimoji="1" lang="en-US" altLang="ko-KR" sz="1000" dirty="0">
                <a:solidFill>
                  <a:schemeClr val="accent6">
                    <a:lumMod val="10000"/>
                    <a:lumOff val="90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rPr>
              <a:t>.</a:t>
            </a:r>
            <a:endParaRPr kumimoji="1" lang="ko-Kore-KR" altLang="en-US" sz="1000" dirty="0">
              <a:solidFill>
                <a:schemeClr val="accent6">
                  <a:lumMod val="10000"/>
                  <a:lumOff val="90000"/>
                </a:schemeClr>
              </a:solidFill>
              <a:latin typeface="Elice DigitalBaeum" panose="020B0600000101010101" pitchFamily="34" charset="-127"/>
              <a:ea typeface="Elice DigitalBaeum" panose="020B060000010101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D23F387-5AB0-F243-B360-133A79274C47}"/>
              </a:ext>
            </a:extLst>
          </p:cNvPr>
          <p:cNvSpPr txBox="1"/>
          <p:nvPr/>
        </p:nvSpPr>
        <p:spPr>
          <a:xfrm>
            <a:off x="973870" y="2873587"/>
            <a:ext cx="796627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kumimoji="1" lang="ko-KR" altLang="en-US" sz="1000" dirty="0">
                <a:solidFill>
                  <a:schemeClr val="accent6">
                    <a:lumMod val="10000"/>
                    <a:lumOff val="90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rPr>
              <a:t>하나의 주제로 프로젝트를 할 때 개인의 의견이나 아이디어를 모아 구성할 때 장점과 단점 조율을 통해 미쳐 생각하지 못한 부분과 다양한 의견을 듣고 전체적인 틀을 잡아 갈수 있었으며 개인의 수행능력을 통하여 직면한 문제를 해결 함에 있어 개인보다 팀으로 수월하게 진행할 수 있었습니다</a:t>
            </a:r>
            <a:r>
              <a:rPr kumimoji="1" lang="en-US" altLang="ko-KR" sz="1000" dirty="0">
                <a:solidFill>
                  <a:schemeClr val="accent6">
                    <a:lumMod val="10000"/>
                    <a:lumOff val="90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rPr>
              <a:t>.</a:t>
            </a:r>
            <a:r>
              <a:rPr kumimoji="1" lang="ko-KR" altLang="en-US" sz="1000" dirty="0">
                <a:solidFill>
                  <a:schemeClr val="accent6">
                    <a:lumMod val="10000"/>
                    <a:lumOff val="90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rPr>
              <a:t> 하나의 프로젝트를 만들어갈 때의 많은 의견이 모여 문제를 해결하고 시간 단축과 결과물의완성도를 높일 수 있다는 것을 알게 되었습니다</a:t>
            </a:r>
            <a:r>
              <a:rPr kumimoji="1" lang="en-US" altLang="ko-KR" sz="1000" dirty="0">
                <a:solidFill>
                  <a:schemeClr val="accent6">
                    <a:lumMod val="10000"/>
                    <a:lumOff val="90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rPr>
              <a:t>.</a:t>
            </a:r>
            <a:endParaRPr kumimoji="1" lang="ko-Kore-KR" altLang="en-US" sz="1000" dirty="0">
              <a:solidFill>
                <a:schemeClr val="accent6">
                  <a:lumMod val="10000"/>
                  <a:lumOff val="90000"/>
                </a:schemeClr>
              </a:solidFill>
              <a:latin typeface="Elice DigitalBaeum" panose="020B0600000101010101" pitchFamily="34" charset="-127"/>
              <a:ea typeface="Elice DigitalBaeum" panose="020B060000010101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CFF1002-2B67-8B44-8897-42C048031294}"/>
              </a:ext>
            </a:extLst>
          </p:cNvPr>
          <p:cNvSpPr txBox="1"/>
          <p:nvPr/>
        </p:nvSpPr>
        <p:spPr>
          <a:xfrm>
            <a:off x="963974" y="4479584"/>
            <a:ext cx="79662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kumimoji="1" lang="ko-KR" altLang="en-US" sz="1000" dirty="0">
                <a:solidFill>
                  <a:schemeClr val="accent6">
                    <a:lumMod val="10000"/>
                    <a:lumOff val="90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rPr>
              <a:t>수업을 들을 때와는 달리 정말 다양한 오류들이 발생했고 하나씩 해결해가면서 문제 해결 능력을 키울 수 있었습니다</a:t>
            </a:r>
            <a:r>
              <a:rPr kumimoji="1" lang="en-US" altLang="ko-KR" sz="1000" dirty="0">
                <a:solidFill>
                  <a:schemeClr val="accent6">
                    <a:lumMod val="10000"/>
                    <a:lumOff val="90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rPr>
              <a:t>. </a:t>
            </a:r>
            <a:r>
              <a:rPr kumimoji="1" lang="ko-KR" altLang="en-US" sz="1000" dirty="0">
                <a:solidFill>
                  <a:schemeClr val="accent6">
                    <a:lumMod val="10000"/>
                    <a:lumOff val="90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rPr>
              <a:t>또한 휴먼 포즈 </a:t>
            </a:r>
            <a:r>
              <a:rPr kumimoji="1" lang="ko-KR" altLang="en-US" sz="1000" dirty="0" err="1">
                <a:solidFill>
                  <a:schemeClr val="accent6">
                    <a:lumMod val="10000"/>
                    <a:lumOff val="90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rPr>
              <a:t>에스티메이션과</a:t>
            </a:r>
            <a:r>
              <a:rPr kumimoji="1" lang="ko-KR" altLang="en-US" sz="1000" dirty="0">
                <a:solidFill>
                  <a:schemeClr val="accent6">
                    <a:lumMod val="10000"/>
                    <a:lumOff val="90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rPr>
              <a:t> 함께 웹 페이지 구현도 진행하면서 좀 더 다양한 개발 경험을 할 수 있었던 프로젝트였습니다</a:t>
            </a:r>
            <a:r>
              <a:rPr kumimoji="1" lang="en-US" altLang="ko-KR" sz="1000" dirty="0">
                <a:solidFill>
                  <a:schemeClr val="accent6">
                    <a:lumMod val="10000"/>
                    <a:lumOff val="90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rPr>
              <a:t>.</a:t>
            </a:r>
            <a:endParaRPr kumimoji="1" lang="ko-Kore-KR" altLang="en-US" sz="1000" dirty="0">
              <a:solidFill>
                <a:schemeClr val="accent6">
                  <a:lumMod val="10000"/>
                  <a:lumOff val="90000"/>
                </a:schemeClr>
              </a:solidFill>
              <a:latin typeface="Elice DigitalBaeum" panose="020B0600000101010101" pitchFamily="34" charset="-127"/>
              <a:ea typeface="Elice DigitalBaeum" panose="020B060000010101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B5CF35D-5005-1A42-A4DC-F96496A107E0}"/>
              </a:ext>
            </a:extLst>
          </p:cNvPr>
          <p:cNvSpPr txBox="1"/>
          <p:nvPr/>
        </p:nvSpPr>
        <p:spPr>
          <a:xfrm>
            <a:off x="963974" y="2159765"/>
            <a:ext cx="79662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kumimoji="1" lang="ko-KR" altLang="en-US" sz="1000" dirty="0">
                <a:solidFill>
                  <a:schemeClr val="accent6">
                    <a:lumMod val="10000"/>
                    <a:lumOff val="90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rPr>
              <a:t>개발을 처음 배우고 학습에 이어 실전에 적용하는 프로젝트까지 정말 쉽지 않았습니다</a:t>
            </a:r>
            <a:r>
              <a:rPr kumimoji="1" lang="en-US" altLang="ko-KR" sz="1000" dirty="0">
                <a:solidFill>
                  <a:schemeClr val="accent6">
                    <a:lumMod val="10000"/>
                    <a:lumOff val="90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rPr>
              <a:t>.</a:t>
            </a:r>
            <a:r>
              <a:rPr kumimoji="1" lang="ko-KR" altLang="en-US" sz="1000" dirty="0">
                <a:solidFill>
                  <a:schemeClr val="accent6">
                    <a:lumMod val="10000"/>
                    <a:lumOff val="90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rPr>
              <a:t> 부족함이 많은 내게 믿고 맡겨준 팀원들에게 너무 고맙다고 말하고  싶고 이를 발판으로 삼아 개발할 때 앞으로 어떤 어려움이 찾아오든지 간에 협업의 중요성을 잊지 않고 해결하는 개발자가 되겠습니다</a:t>
            </a:r>
            <a:r>
              <a:rPr kumimoji="1" lang="en-US" altLang="ko-KR" sz="1000" dirty="0">
                <a:solidFill>
                  <a:schemeClr val="accent6">
                    <a:lumMod val="10000"/>
                    <a:lumOff val="90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rPr>
              <a:t>.</a:t>
            </a:r>
            <a:endParaRPr kumimoji="1" lang="ko-Kore-KR" altLang="en-US" sz="1000" dirty="0">
              <a:solidFill>
                <a:schemeClr val="accent6">
                  <a:lumMod val="10000"/>
                  <a:lumOff val="90000"/>
                </a:schemeClr>
              </a:solidFill>
              <a:latin typeface="Elice DigitalBaeum" panose="020B0600000101010101" pitchFamily="34" charset="-127"/>
              <a:ea typeface="Elice DigitalBaeum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B82ADA4-04C2-8D49-9691-041C3BD912FA}"/>
              </a:ext>
            </a:extLst>
          </p:cNvPr>
          <p:cNvSpPr txBox="1"/>
          <p:nvPr/>
        </p:nvSpPr>
        <p:spPr>
          <a:xfrm>
            <a:off x="973870" y="1456580"/>
            <a:ext cx="796627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kumimoji="1" lang="en-US" altLang="ko-KR" sz="1000" dirty="0">
                <a:solidFill>
                  <a:schemeClr val="accent6">
                    <a:lumMod val="10000"/>
                    <a:lumOff val="90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rPr>
              <a:t>"</a:t>
            </a:r>
            <a:r>
              <a:rPr kumimoji="1" lang="ko-KR" altLang="en-US" sz="1000" dirty="0" err="1">
                <a:solidFill>
                  <a:schemeClr val="accent6">
                    <a:lumMod val="10000"/>
                    <a:lumOff val="90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rPr>
              <a:t>프로젝트명</a:t>
            </a:r>
            <a:r>
              <a:rPr kumimoji="1" lang="en-US" altLang="ko-KR" sz="1000" dirty="0">
                <a:solidFill>
                  <a:schemeClr val="accent6">
                    <a:lumMod val="10000"/>
                    <a:lumOff val="90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rPr>
              <a:t>, </a:t>
            </a:r>
            <a:r>
              <a:rPr kumimoji="1" lang="ko-KR" altLang="en-US" sz="1000" dirty="0" err="1">
                <a:solidFill>
                  <a:schemeClr val="accent6">
                    <a:lumMod val="10000"/>
                    <a:lumOff val="90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rPr>
              <a:t>디렉토리명</a:t>
            </a:r>
            <a:r>
              <a:rPr kumimoji="1" lang="en-US" altLang="ko-KR" sz="1000" dirty="0">
                <a:solidFill>
                  <a:schemeClr val="accent6">
                    <a:lumMod val="10000"/>
                    <a:lumOff val="90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rPr>
              <a:t>, </a:t>
            </a:r>
            <a:r>
              <a:rPr kumimoji="1" lang="ko-KR" altLang="en-US" sz="1000" dirty="0">
                <a:solidFill>
                  <a:schemeClr val="accent6">
                    <a:lumMod val="10000"/>
                    <a:lumOff val="90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rPr>
              <a:t>파일명</a:t>
            </a:r>
            <a:r>
              <a:rPr kumimoji="1" lang="en-US" altLang="ko-KR" sz="1000" dirty="0">
                <a:solidFill>
                  <a:schemeClr val="accent6">
                    <a:lumMod val="10000"/>
                    <a:lumOff val="90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rPr>
              <a:t>, </a:t>
            </a:r>
            <a:r>
              <a:rPr kumimoji="1" lang="ko-KR" altLang="en-US" sz="1000" dirty="0" err="1">
                <a:solidFill>
                  <a:schemeClr val="accent6">
                    <a:lumMod val="10000"/>
                    <a:lumOff val="90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rPr>
              <a:t>클래스명</a:t>
            </a:r>
            <a:r>
              <a:rPr kumimoji="1" lang="en-US" altLang="ko-KR" sz="1000" dirty="0">
                <a:solidFill>
                  <a:schemeClr val="accent6">
                    <a:lumMod val="10000"/>
                    <a:lumOff val="90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rPr>
              <a:t>, </a:t>
            </a:r>
            <a:r>
              <a:rPr kumimoji="1" lang="ko-KR" altLang="en-US" sz="1000" dirty="0" err="1">
                <a:solidFill>
                  <a:schemeClr val="accent6">
                    <a:lumMod val="10000"/>
                    <a:lumOff val="90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rPr>
              <a:t>메소드명</a:t>
            </a:r>
            <a:r>
              <a:rPr kumimoji="1" lang="en-US" altLang="ko-KR" sz="1000" dirty="0">
                <a:solidFill>
                  <a:schemeClr val="accent6">
                    <a:lumMod val="10000"/>
                    <a:lumOff val="90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rPr>
              <a:t>, </a:t>
            </a:r>
            <a:r>
              <a:rPr kumimoji="1" lang="ko-KR" altLang="en-US" sz="1000" dirty="0" err="1">
                <a:solidFill>
                  <a:schemeClr val="accent6">
                    <a:lumMod val="10000"/>
                    <a:lumOff val="90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rPr>
              <a:t>변수명</a:t>
            </a:r>
            <a:r>
              <a:rPr kumimoji="1" lang="en-US" altLang="ko-KR" sz="1000" dirty="0">
                <a:solidFill>
                  <a:schemeClr val="accent6">
                    <a:lumMod val="10000"/>
                    <a:lumOff val="90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rPr>
              <a:t>... </a:t>
            </a:r>
            <a:r>
              <a:rPr kumimoji="1" lang="ko-KR" altLang="en-US" sz="1000" dirty="0">
                <a:solidFill>
                  <a:schemeClr val="accent6">
                    <a:lumMod val="10000"/>
                    <a:lumOff val="90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rPr>
              <a:t>누가 대신 좀 해주실 수 없을까요</a:t>
            </a:r>
            <a:r>
              <a:rPr kumimoji="1" lang="en-US" altLang="ko-KR" sz="1000" dirty="0">
                <a:solidFill>
                  <a:schemeClr val="accent6">
                    <a:lumMod val="10000"/>
                    <a:lumOff val="90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rPr>
              <a:t>...?"</a:t>
            </a:r>
            <a:endParaRPr kumimoji="1" lang="ko-Kore-KR" altLang="en-US" sz="1000" dirty="0">
              <a:solidFill>
                <a:schemeClr val="accent6">
                  <a:lumMod val="10000"/>
                  <a:lumOff val="90000"/>
                </a:schemeClr>
              </a:solidFill>
              <a:latin typeface="Elice DigitalBaeum" panose="020B0600000101010101" pitchFamily="34" charset="-127"/>
              <a:ea typeface="Elice DigitalBae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85311896"/>
      </p:ext>
    </p:extLst>
  </p:cSld>
  <p:clrMapOvr>
    <a:masterClrMapping/>
  </p:clrMapOvr>
  <p:transition spd="slow">
    <p:push dir="u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92;p22">
            <a:extLst>
              <a:ext uri="{FF2B5EF4-FFF2-40B4-BE49-F238E27FC236}">
                <a16:creationId xmlns:a16="http://schemas.microsoft.com/office/drawing/2014/main" id="{A3A4E92F-2469-D44D-8991-1F28F77DD3CB}"/>
              </a:ext>
            </a:extLst>
          </p:cNvPr>
          <p:cNvSpPr txBox="1">
            <a:spLocks/>
          </p:cNvSpPr>
          <p:nvPr/>
        </p:nvSpPr>
        <p:spPr>
          <a:xfrm>
            <a:off x="7259540" y="3824576"/>
            <a:ext cx="1762563" cy="12628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Unica One"/>
              <a:buNone/>
              <a:defRPr sz="3000" b="0" i="0" u="none" strike="noStrike" cap="none">
                <a:solidFill>
                  <a:schemeClr val="accent1"/>
                </a:solidFill>
                <a:latin typeface="Unica One"/>
                <a:ea typeface="Unica One"/>
                <a:cs typeface="Unica One"/>
                <a:sym typeface="Unic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400" dirty="0">
                <a:solidFill>
                  <a:schemeClr val="accent6">
                    <a:lumMod val="50000"/>
                    <a:lumOff val="50000"/>
                  </a:schemeClr>
                </a:solidFill>
                <a:latin typeface="Audiowide" panose="02000503000000020004" pitchFamily="2" charset="0"/>
              </a:rPr>
              <a:t>SWING </a:t>
            </a:r>
          </a:p>
          <a:p>
            <a:pPr algn="ctr"/>
            <a:r>
              <a:rPr lang="en-US" sz="2400" dirty="0">
                <a:solidFill>
                  <a:schemeClr val="accent6">
                    <a:lumMod val="50000"/>
                    <a:lumOff val="50000"/>
                  </a:schemeClr>
                </a:solidFill>
                <a:latin typeface="Audiowide" panose="02000503000000020004" pitchFamily="2" charset="0"/>
              </a:rPr>
              <a:t>MASTER</a:t>
            </a:r>
          </a:p>
        </p:txBody>
      </p:sp>
      <p:sp>
        <p:nvSpPr>
          <p:cNvPr id="3" name="Google Shape;92;p22">
            <a:extLst>
              <a:ext uri="{FF2B5EF4-FFF2-40B4-BE49-F238E27FC236}">
                <a16:creationId xmlns:a16="http://schemas.microsoft.com/office/drawing/2014/main" id="{454229BD-A0A3-3B40-A1A4-4AB8D195CF7B}"/>
              </a:ext>
            </a:extLst>
          </p:cNvPr>
          <p:cNvSpPr txBox="1">
            <a:spLocks/>
          </p:cNvSpPr>
          <p:nvPr/>
        </p:nvSpPr>
        <p:spPr>
          <a:xfrm>
            <a:off x="2988456" y="2032000"/>
            <a:ext cx="3094063" cy="845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Unica One"/>
              <a:buNone/>
              <a:defRPr sz="3000" b="0" i="0" u="none" strike="noStrike" cap="none">
                <a:solidFill>
                  <a:schemeClr val="accent1"/>
                </a:solidFill>
                <a:latin typeface="Unica One"/>
                <a:ea typeface="Unica One"/>
                <a:cs typeface="Unica One"/>
                <a:sym typeface="Unic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dist"/>
            <a:r>
              <a:rPr lang="ko-KR" altLang="en-US" sz="4000" b="1" dirty="0">
                <a:latin typeface="WemakepriceOTF Bold" panose="020B0600000101010101" pitchFamily="34" charset="-127"/>
                <a:ea typeface="WemakepriceOTF Bold" panose="020B0600000101010101" pitchFamily="34" charset="-127"/>
              </a:rPr>
              <a:t>감사합니다</a:t>
            </a:r>
            <a:endParaRPr lang="en-US" sz="4000" b="1" dirty="0">
              <a:latin typeface="WemakepriceOTF Bold" panose="020B0600000101010101" pitchFamily="34" charset="-127"/>
              <a:ea typeface="WemakepriceOTF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27642738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그룹 35">
            <a:extLst>
              <a:ext uri="{FF2B5EF4-FFF2-40B4-BE49-F238E27FC236}">
                <a16:creationId xmlns:a16="http://schemas.microsoft.com/office/drawing/2014/main" id="{4E968A55-F73D-EA47-ADB8-0053C21819BA}"/>
              </a:ext>
            </a:extLst>
          </p:cNvPr>
          <p:cNvGrpSpPr/>
          <p:nvPr/>
        </p:nvGrpSpPr>
        <p:grpSpPr>
          <a:xfrm>
            <a:off x="2927146" y="1246311"/>
            <a:ext cx="3289708" cy="3289708"/>
            <a:chOff x="3230337" y="2325768"/>
            <a:chExt cx="2683325" cy="2683325"/>
          </a:xfrm>
        </p:grpSpPr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41307F2B-D69F-A74E-8F29-E1D196DB14A7}"/>
                </a:ext>
              </a:extLst>
            </p:cNvPr>
            <p:cNvSpPr/>
            <p:nvPr/>
          </p:nvSpPr>
          <p:spPr>
            <a:xfrm>
              <a:off x="3485060" y="2602347"/>
              <a:ext cx="2168236" cy="216823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E4A937B8-DCA2-B547-B91A-6614B5970F4B}"/>
                </a:ext>
              </a:extLst>
            </p:cNvPr>
            <p:cNvSpPr/>
            <p:nvPr/>
          </p:nvSpPr>
          <p:spPr>
            <a:xfrm>
              <a:off x="3230337" y="2325768"/>
              <a:ext cx="2683325" cy="2683325"/>
            </a:xfrm>
            <a:prstGeom prst="ellipse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84D563D6-8B77-D945-AFDA-24BE546E6157}"/>
              </a:ext>
            </a:extLst>
          </p:cNvPr>
          <p:cNvSpPr txBox="1"/>
          <p:nvPr/>
        </p:nvSpPr>
        <p:spPr>
          <a:xfrm>
            <a:off x="3806517" y="2682554"/>
            <a:ext cx="14895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800" dirty="0">
                <a:solidFill>
                  <a:srgbClr val="22262C"/>
                </a:solidFill>
                <a:latin typeface="Audiowide" panose="02000503000000020004" pitchFamily="2" charset="0"/>
              </a:rPr>
              <a:t>TEAM1</a:t>
            </a:r>
            <a:endParaRPr kumimoji="1" lang="ko-Kore-KR" altLang="en-US" sz="2800" dirty="0">
              <a:solidFill>
                <a:srgbClr val="22262C"/>
              </a:solidFill>
              <a:latin typeface="Audiowide" panose="02000503000000020004" pitchFamily="2" charset="0"/>
            </a:endParaRPr>
          </a:p>
        </p:txBody>
      </p:sp>
      <p:sp>
        <p:nvSpPr>
          <p:cNvPr id="9" name="Google Shape;92;p22">
            <a:extLst>
              <a:ext uri="{FF2B5EF4-FFF2-40B4-BE49-F238E27FC236}">
                <a16:creationId xmlns:a16="http://schemas.microsoft.com/office/drawing/2014/main" id="{066EF846-E2A2-DE4F-AC22-FCAD32F7674A}"/>
              </a:ext>
            </a:extLst>
          </p:cNvPr>
          <p:cNvSpPr txBox="1">
            <a:spLocks/>
          </p:cNvSpPr>
          <p:nvPr/>
        </p:nvSpPr>
        <p:spPr>
          <a:xfrm>
            <a:off x="8005508" y="0"/>
            <a:ext cx="1237346" cy="642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Unica One"/>
              <a:buNone/>
              <a:defRPr sz="3000" b="0" i="0" u="none" strike="noStrike" cap="none">
                <a:solidFill>
                  <a:schemeClr val="accent1"/>
                </a:solidFill>
                <a:latin typeface="Unica One"/>
                <a:ea typeface="Unica One"/>
                <a:cs typeface="Unica One"/>
                <a:sym typeface="Unic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400" dirty="0">
                <a:solidFill>
                  <a:schemeClr val="accent6">
                    <a:lumMod val="75000"/>
                    <a:lumOff val="25000"/>
                  </a:schemeClr>
                </a:solidFill>
                <a:latin typeface="Audiowide" panose="02000503000000020004" pitchFamily="2" charset="0"/>
              </a:rPr>
              <a:t>SWING </a:t>
            </a:r>
          </a:p>
          <a:p>
            <a:pPr algn="ctr"/>
            <a:r>
              <a:rPr lang="en-US" sz="1400" dirty="0">
                <a:solidFill>
                  <a:schemeClr val="accent6">
                    <a:lumMod val="75000"/>
                    <a:lumOff val="25000"/>
                  </a:schemeClr>
                </a:solidFill>
                <a:latin typeface="Audiowide" panose="02000503000000020004" pitchFamily="2" charset="0"/>
              </a:rPr>
              <a:t>MASTER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99133BAA-8033-D448-8F24-55D02E8B6FE8}"/>
              </a:ext>
            </a:extLst>
          </p:cNvPr>
          <p:cNvGrpSpPr/>
          <p:nvPr/>
        </p:nvGrpSpPr>
        <p:grpSpPr>
          <a:xfrm>
            <a:off x="2713206" y="2419146"/>
            <a:ext cx="461804" cy="1036351"/>
            <a:chOff x="2713206" y="2379389"/>
            <a:chExt cx="461804" cy="1036351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49F9FE3-ED0D-D143-979D-944ACE97CBC8}"/>
                </a:ext>
              </a:extLst>
            </p:cNvPr>
            <p:cNvSpPr txBox="1"/>
            <p:nvPr/>
          </p:nvSpPr>
          <p:spPr>
            <a:xfrm rot="356535">
              <a:off x="2750273" y="2379389"/>
              <a:ext cx="405880" cy="384721"/>
            </a:xfrm>
            <a:prstGeom prst="rect">
              <a:avLst/>
            </a:prstGeom>
            <a:solidFill>
              <a:srgbClr val="22262C"/>
            </a:solidFill>
          </p:spPr>
          <p:txBody>
            <a:bodyPr wrap="none" rtlCol="0">
              <a:spAutoFit/>
            </a:bodyPr>
            <a:lstStyle/>
            <a:p>
              <a:r>
                <a:rPr kumimoji="1" lang="ko-KR" altLang="en-US" sz="1900" b="1" dirty="0">
                  <a:solidFill>
                    <a:schemeClr val="accent6">
                      <a:lumMod val="10000"/>
                      <a:lumOff val="90000"/>
                    </a:schemeClr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전</a:t>
              </a:r>
              <a:endParaRPr kumimoji="1" lang="en-US" altLang="ko-KR" sz="1900" b="1" dirty="0">
                <a:solidFill>
                  <a:schemeClr val="accent6">
                    <a:lumMod val="10000"/>
                    <a:lumOff val="90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20E6BCE-BDD8-AA48-BBF2-ED5BFD3C6FA1}"/>
                </a:ext>
              </a:extLst>
            </p:cNvPr>
            <p:cNvSpPr txBox="1"/>
            <p:nvPr/>
          </p:nvSpPr>
          <p:spPr>
            <a:xfrm>
              <a:off x="2713206" y="2694723"/>
              <a:ext cx="405880" cy="384721"/>
            </a:xfrm>
            <a:prstGeom prst="rect">
              <a:avLst/>
            </a:prstGeom>
            <a:solidFill>
              <a:srgbClr val="22262C"/>
            </a:solidFill>
          </p:spPr>
          <p:txBody>
            <a:bodyPr wrap="none" rtlCol="0">
              <a:spAutoFit/>
            </a:bodyPr>
            <a:lstStyle/>
            <a:p>
              <a:r>
                <a:rPr kumimoji="1" lang="ko-KR" altLang="en-US" sz="1900" b="1" dirty="0">
                  <a:solidFill>
                    <a:schemeClr val="accent6">
                      <a:lumMod val="10000"/>
                      <a:lumOff val="90000"/>
                    </a:schemeClr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공</a:t>
              </a:r>
              <a:endParaRPr kumimoji="1" lang="en-US" altLang="ko-KR" sz="1900" b="1" dirty="0">
                <a:solidFill>
                  <a:schemeClr val="accent6">
                    <a:lumMod val="10000"/>
                    <a:lumOff val="90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B96568C-8B7D-8042-80B0-14EE28D3FFB9}"/>
                </a:ext>
              </a:extLst>
            </p:cNvPr>
            <p:cNvSpPr txBox="1"/>
            <p:nvPr/>
          </p:nvSpPr>
          <p:spPr>
            <a:xfrm rot="21372066">
              <a:off x="2769130" y="3031019"/>
              <a:ext cx="405880" cy="384721"/>
            </a:xfrm>
            <a:prstGeom prst="rect">
              <a:avLst/>
            </a:prstGeom>
            <a:solidFill>
              <a:srgbClr val="22262C"/>
            </a:solidFill>
          </p:spPr>
          <p:txBody>
            <a:bodyPr wrap="none" rtlCol="0">
              <a:spAutoFit/>
            </a:bodyPr>
            <a:lstStyle/>
            <a:p>
              <a:r>
                <a:rPr kumimoji="1" lang="ko-KR" altLang="en-US" sz="1900" b="1" dirty="0">
                  <a:solidFill>
                    <a:schemeClr val="accent6">
                      <a:lumMod val="10000"/>
                      <a:lumOff val="90000"/>
                    </a:schemeClr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자</a:t>
              </a:r>
              <a:endParaRPr kumimoji="1" lang="en-US" altLang="ko-KR" sz="1900" b="1" dirty="0">
                <a:solidFill>
                  <a:schemeClr val="accent6">
                    <a:lumMod val="10000"/>
                    <a:lumOff val="90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AA849FDA-E7D9-8642-9A55-D5D2A8160FE5}"/>
              </a:ext>
            </a:extLst>
          </p:cNvPr>
          <p:cNvGrpSpPr/>
          <p:nvPr/>
        </p:nvGrpSpPr>
        <p:grpSpPr>
          <a:xfrm>
            <a:off x="5922862" y="2282444"/>
            <a:ext cx="476295" cy="1268423"/>
            <a:chOff x="5922862" y="2282444"/>
            <a:chExt cx="476295" cy="1268423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0ECD87A-5CD0-4142-B1F2-4D73865DD5DA}"/>
                </a:ext>
              </a:extLst>
            </p:cNvPr>
            <p:cNvSpPr txBox="1"/>
            <p:nvPr/>
          </p:nvSpPr>
          <p:spPr>
            <a:xfrm rot="20873340">
              <a:off x="5922862" y="2282444"/>
              <a:ext cx="405880" cy="384721"/>
            </a:xfrm>
            <a:prstGeom prst="rect">
              <a:avLst/>
            </a:prstGeom>
            <a:solidFill>
              <a:srgbClr val="22262C"/>
            </a:solidFill>
          </p:spPr>
          <p:txBody>
            <a:bodyPr wrap="none" rtlCol="0">
              <a:spAutoFit/>
            </a:bodyPr>
            <a:lstStyle/>
            <a:p>
              <a:r>
                <a:rPr kumimoji="1" lang="ko-KR" altLang="en-US" sz="1900" b="1" dirty="0">
                  <a:solidFill>
                    <a:schemeClr val="accent6">
                      <a:lumMod val="10000"/>
                      <a:lumOff val="90000"/>
                    </a:schemeClr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비</a:t>
              </a:r>
              <a:endParaRPr kumimoji="1" lang="en-US" altLang="ko-KR" sz="1900" b="1" dirty="0">
                <a:solidFill>
                  <a:schemeClr val="accent6">
                    <a:lumMod val="10000"/>
                    <a:lumOff val="90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8ECE149-18FB-8F48-9140-EC63745A73A4}"/>
                </a:ext>
              </a:extLst>
            </p:cNvPr>
            <p:cNvSpPr txBox="1"/>
            <p:nvPr/>
          </p:nvSpPr>
          <p:spPr>
            <a:xfrm>
              <a:off x="5981657" y="2570089"/>
              <a:ext cx="405880" cy="384721"/>
            </a:xfrm>
            <a:prstGeom prst="rect">
              <a:avLst/>
            </a:prstGeom>
            <a:solidFill>
              <a:srgbClr val="22262C"/>
            </a:solidFill>
          </p:spPr>
          <p:txBody>
            <a:bodyPr wrap="none" rtlCol="0">
              <a:spAutoFit/>
            </a:bodyPr>
            <a:lstStyle/>
            <a:p>
              <a:r>
                <a:rPr kumimoji="1" lang="ko-KR" altLang="en-US" sz="1900" b="1" dirty="0">
                  <a:solidFill>
                    <a:schemeClr val="accent6">
                      <a:lumMod val="10000"/>
                      <a:lumOff val="90000"/>
                    </a:schemeClr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전</a:t>
              </a:r>
              <a:endParaRPr kumimoji="1" lang="en-US" altLang="ko-KR" sz="1900" b="1" dirty="0">
                <a:solidFill>
                  <a:schemeClr val="accent6">
                    <a:lumMod val="10000"/>
                    <a:lumOff val="90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1F40F3F-8DBB-BA42-8227-41111E4D355E}"/>
                </a:ext>
              </a:extLst>
            </p:cNvPr>
            <p:cNvSpPr txBox="1"/>
            <p:nvPr/>
          </p:nvSpPr>
          <p:spPr>
            <a:xfrm>
              <a:off x="5993277" y="2868116"/>
              <a:ext cx="405880" cy="384721"/>
            </a:xfrm>
            <a:prstGeom prst="rect">
              <a:avLst/>
            </a:prstGeom>
            <a:solidFill>
              <a:srgbClr val="22262C"/>
            </a:solidFill>
          </p:spPr>
          <p:txBody>
            <a:bodyPr wrap="none" rtlCol="0">
              <a:spAutoFit/>
            </a:bodyPr>
            <a:lstStyle/>
            <a:p>
              <a:r>
                <a:rPr kumimoji="1" lang="ko-KR" altLang="en-US" sz="1900" b="1" dirty="0">
                  <a:solidFill>
                    <a:schemeClr val="accent6">
                      <a:lumMod val="10000"/>
                      <a:lumOff val="90000"/>
                    </a:schemeClr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공</a:t>
              </a:r>
              <a:endParaRPr kumimoji="1" lang="en-US" altLang="ko-KR" sz="1900" b="1" dirty="0">
                <a:solidFill>
                  <a:schemeClr val="accent6">
                    <a:lumMod val="10000"/>
                    <a:lumOff val="90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8580D83-6CA0-2440-B1AF-38E749D33E63}"/>
                </a:ext>
              </a:extLst>
            </p:cNvPr>
            <p:cNvSpPr txBox="1"/>
            <p:nvPr/>
          </p:nvSpPr>
          <p:spPr>
            <a:xfrm rot="699197">
              <a:off x="5942314" y="3166146"/>
              <a:ext cx="405880" cy="384721"/>
            </a:xfrm>
            <a:prstGeom prst="rect">
              <a:avLst/>
            </a:prstGeom>
            <a:solidFill>
              <a:srgbClr val="22262C"/>
            </a:solidFill>
          </p:spPr>
          <p:txBody>
            <a:bodyPr wrap="none" rtlCol="0">
              <a:spAutoFit/>
            </a:bodyPr>
            <a:lstStyle/>
            <a:p>
              <a:r>
                <a:rPr kumimoji="1" lang="ko-KR" altLang="en-US" sz="1900" b="1" dirty="0">
                  <a:solidFill>
                    <a:schemeClr val="accent6">
                      <a:lumMod val="10000"/>
                      <a:lumOff val="90000"/>
                    </a:schemeClr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자</a:t>
              </a:r>
              <a:endParaRPr kumimoji="1" lang="en-US" altLang="ko-KR" sz="1900" b="1" dirty="0">
                <a:solidFill>
                  <a:schemeClr val="accent6">
                    <a:lumMod val="10000"/>
                    <a:lumOff val="90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52850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/>
      </p:transition>
    </mc:Choice>
    <mc:Fallback xmlns="">
      <p:transition spd="slow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8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8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5" name="직선 연결선[R] 184">
            <a:extLst>
              <a:ext uri="{FF2B5EF4-FFF2-40B4-BE49-F238E27FC236}">
                <a16:creationId xmlns:a16="http://schemas.microsoft.com/office/drawing/2014/main" id="{404367C2-5B5E-5949-85EF-BBA922C71AA0}"/>
              </a:ext>
            </a:extLst>
          </p:cNvPr>
          <p:cNvCxnSpPr>
            <a:cxnSpLocks/>
          </p:cNvCxnSpPr>
          <p:nvPr/>
        </p:nvCxnSpPr>
        <p:spPr>
          <a:xfrm>
            <a:off x="7743825" y="2824163"/>
            <a:ext cx="1400175" cy="0"/>
          </a:xfrm>
          <a:prstGeom prst="line">
            <a:avLst/>
          </a:prstGeom>
          <a:ln w="19050">
            <a:solidFill>
              <a:schemeClr val="accent6">
                <a:lumMod val="10000"/>
                <a:lumOff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3" name="Google Shape;623;p19">
            <a:extLst>
              <a:ext uri="{FF2B5EF4-FFF2-40B4-BE49-F238E27FC236}">
                <a16:creationId xmlns:a16="http://schemas.microsoft.com/office/drawing/2014/main" id="{0F7482C4-606E-A94C-83E1-066A0FDFB419}"/>
              </a:ext>
            </a:extLst>
          </p:cNvPr>
          <p:cNvGrpSpPr/>
          <p:nvPr/>
        </p:nvGrpSpPr>
        <p:grpSpPr>
          <a:xfrm>
            <a:off x="6645259" y="1328378"/>
            <a:ext cx="575278" cy="495421"/>
            <a:chOff x="6263336" y="1804878"/>
            <a:chExt cx="557385" cy="480013"/>
          </a:xfrm>
        </p:grpSpPr>
        <p:sp>
          <p:nvSpPr>
            <p:cNvPr id="114" name="Google Shape;624;p19">
              <a:extLst>
                <a:ext uri="{FF2B5EF4-FFF2-40B4-BE49-F238E27FC236}">
                  <a16:creationId xmlns:a16="http://schemas.microsoft.com/office/drawing/2014/main" id="{4BFED234-6694-1645-B384-2820C759E886}"/>
                </a:ext>
              </a:extLst>
            </p:cNvPr>
            <p:cNvSpPr/>
            <p:nvPr/>
          </p:nvSpPr>
          <p:spPr>
            <a:xfrm>
              <a:off x="6274962" y="1814871"/>
              <a:ext cx="532420" cy="454575"/>
            </a:xfrm>
            <a:custGeom>
              <a:avLst/>
              <a:gdLst/>
              <a:ahLst/>
              <a:cxnLst/>
              <a:rect l="l" t="t" r="r" b="b"/>
              <a:pathLst>
                <a:path w="12732" h="11008" extrusionOk="0">
                  <a:moveTo>
                    <a:pt x="538" y="1"/>
                  </a:moveTo>
                  <a:cubicBezTo>
                    <a:pt x="359" y="1"/>
                    <a:pt x="200" y="21"/>
                    <a:pt x="21" y="200"/>
                  </a:cubicBezTo>
                  <a:cubicBezTo>
                    <a:pt x="21" y="558"/>
                    <a:pt x="1" y="976"/>
                    <a:pt x="1" y="1354"/>
                  </a:cubicBezTo>
                  <a:cubicBezTo>
                    <a:pt x="1" y="2289"/>
                    <a:pt x="21" y="3204"/>
                    <a:pt x="40" y="4119"/>
                  </a:cubicBezTo>
                  <a:lnTo>
                    <a:pt x="40" y="5213"/>
                  </a:lnTo>
                  <a:cubicBezTo>
                    <a:pt x="21" y="5829"/>
                    <a:pt x="1" y="6446"/>
                    <a:pt x="1" y="7063"/>
                  </a:cubicBezTo>
                  <a:cubicBezTo>
                    <a:pt x="21" y="7839"/>
                    <a:pt x="21" y="8575"/>
                    <a:pt x="60" y="9350"/>
                  </a:cubicBezTo>
                  <a:cubicBezTo>
                    <a:pt x="100" y="9868"/>
                    <a:pt x="120" y="10385"/>
                    <a:pt x="239" y="10922"/>
                  </a:cubicBezTo>
                  <a:cubicBezTo>
                    <a:pt x="635" y="10988"/>
                    <a:pt x="1034" y="11008"/>
                    <a:pt x="1433" y="11008"/>
                  </a:cubicBezTo>
                  <a:cubicBezTo>
                    <a:pt x="2051" y="11008"/>
                    <a:pt x="2671" y="10960"/>
                    <a:pt x="3285" y="10960"/>
                  </a:cubicBezTo>
                  <a:cubicBezTo>
                    <a:pt x="3351" y="10960"/>
                    <a:pt x="3416" y="10961"/>
                    <a:pt x="3482" y="10962"/>
                  </a:cubicBezTo>
                  <a:cubicBezTo>
                    <a:pt x="3601" y="10962"/>
                    <a:pt x="3740" y="10922"/>
                    <a:pt x="3900" y="10882"/>
                  </a:cubicBezTo>
                  <a:cubicBezTo>
                    <a:pt x="3919" y="10763"/>
                    <a:pt x="3939" y="10683"/>
                    <a:pt x="3939" y="10584"/>
                  </a:cubicBezTo>
                  <a:cubicBezTo>
                    <a:pt x="3939" y="9768"/>
                    <a:pt x="3979" y="8933"/>
                    <a:pt x="3979" y="8097"/>
                  </a:cubicBezTo>
                  <a:cubicBezTo>
                    <a:pt x="3979" y="7739"/>
                    <a:pt x="3979" y="7361"/>
                    <a:pt x="3939" y="7003"/>
                  </a:cubicBezTo>
                  <a:cubicBezTo>
                    <a:pt x="3880" y="6307"/>
                    <a:pt x="3900" y="5631"/>
                    <a:pt x="3919" y="4954"/>
                  </a:cubicBezTo>
                  <a:cubicBezTo>
                    <a:pt x="3919" y="4815"/>
                    <a:pt x="3919" y="4696"/>
                    <a:pt x="3939" y="4576"/>
                  </a:cubicBezTo>
                  <a:cubicBezTo>
                    <a:pt x="3975" y="4487"/>
                    <a:pt x="4074" y="4414"/>
                    <a:pt x="4166" y="4414"/>
                  </a:cubicBezTo>
                  <a:cubicBezTo>
                    <a:pt x="4177" y="4414"/>
                    <a:pt x="4188" y="4415"/>
                    <a:pt x="4198" y="4417"/>
                  </a:cubicBezTo>
                  <a:cubicBezTo>
                    <a:pt x="4218" y="4457"/>
                    <a:pt x="4278" y="4457"/>
                    <a:pt x="4297" y="4477"/>
                  </a:cubicBezTo>
                  <a:cubicBezTo>
                    <a:pt x="4656" y="4656"/>
                    <a:pt x="4994" y="4855"/>
                    <a:pt x="5272" y="5153"/>
                  </a:cubicBezTo>
                  <a:cubicBezTo>
                    <a:pt x="5431" y="5312"/>
                    <a:pt x="5610" y="5511"/>
                    <a:pt x="5789" y="5690"/>
                  </a:cubicBezTo>
                  <a:cubicBezTo>
                    <a:pt x="6068" y="5969"/>
                    <a:pt x="6307" y="6247"/>
                    <a:pt x="6665" y="6406"/>
                  </a:cubicBezTo>
                  <a:cubicBezTo>
                    <a:pt x="6724" y="6367"/>
                    <a:pt x="6804" y="6347"/>
                    <a:pt x="6864" y="6287"/>
                  </a:cubicBezTo>
                  <a:cubicBezTo>
                    <a:pt x="7440" y="5611"/>
                    <a:pt x="8097" y="5074"/>
                    <a:pt x="8574" y="4318"/>
                  </a:cubicBezTo>
                  <a:cubicBezTo>
                    <a:pt x="8634" y="4258"/>
                    <a:pt x="8714" y="4198"/>
                    <a:pt x="8833" y="4099"/>
                  </a:cubicBezTo>
                  <a:cubicBezTo>
                    <a:pt x="8873" y="4258"/>
                    <a:pt x="8932" y="4318"/>
                    <a:pt x="8932" y="4397"/>
                  </a:cubicBezTo>
                  <a:cubicBezTo>
                    <a:pt x="8972" y="4676"/>
                    <a:pt x="8972" y="4954"/>
                    <a:pt x="8992" y="5213"/>
                  </a:cubicBezTo>
                  <a:cubicBezTo>
                    <a:pt x="9052" y="6108"/>
                    <a:pt x="9072" y="6983"/>
                    <a:pt x="9131" y="7878"/>
                  </a:cubicBezTo>
                  <a:cubicBezTo>
                    <a:pt x="9171" y="8654"/>
                    <a:pt x="9191" y="9390"/>
                    <a:pt x="9251" y="10166"/>
                  </a:cubicBezTo>
                  <a:cubicBezTo>
                    <a:pt x="9271" y="10425"/>
                    <a:pt x="9271" y="10663"/>
                    <a:pt x="9430" y="10922"/>
                  </a:cubicBezTo>
                  <a:cubicBezTo>
                    <a:pt x="9878" y="10981"/>
                    <a:pt x="10326" y="11001"/>
                    <a:pt x="10775" y="11001"/>
                  </a:cubicBezTo>
                  <a:cubicBezTo>
                    <a:pt x="11383" y="11001"/>
                    <a:pt x="11995" y="10965"/>
                    <a:pt x="12613" y="10942"/>
                  </a:cubicBezTo>
                  <a:cubicBezTo>
                    <a:pt x="12732" y="10544"/>
                    <a:pt x="12712" y="10226"/>
                    <a:pt x="12672" y="9768"/>
                  </a:cubicBezTo>
                  <a:cubicBezTo>
                    <a:pt x="12632" y="9390"/>
                    <a:pt x="12553" y="9012"/>
                    <a:pt x="12533" y="8654"/>
                  </a:cubicBezTo>
                  <a:cubicBezTo>
                    <a:pt x="12453" y="7799"/>
                    <a:pt x="12394" y="6963"/>
                    <a:pt x="12354" y="6108"/>
                  </a:cubicBezTo>
                  <a:cubicBezTo>
                    <a:pt x="12334" y="5670"/>
                    <a:pt x="12274" y="5193"/>
                    <a:pt x="12255" y="4715"/>
                  </a:cubicBezTo>
                  <a:cubicBezTo>
                    <a:pt x="12195" y="3701"/>
                    <a:pt x="12175" y="2647"/>
                    <a:pt x="12155" y="1632"/>
                  </a:cubicBezTo>
                  <a:cubicBezTo>
                    <a:pt x="12155" y="1234"/>
                    <a:pt x="12095" y="836"/>
                    <a:pt x="12075" y="439"/>
                  </a:cubicBezTo>
                  <a:cubicBezTo>
                    <a:pt x="12056" y="319"/>
                    <a:pt x="11996" y="220"/>
                    <a:pt x="11976" y="120"/>
                  </a:cubicBezTo>
                  <a:cubicBezTo>
                    <a:pt x="11777" y="100"/>
                    <a:pt x="11578" y="41"/>
                    <a:pt x="11379" y="41"/>
                  </a:cubicBezTo>
                  <a:cubicBezTo>
                    <a:pt x="10544" y="61"/>
                    <a:pt x="9688" y="120"/>
                    <a:pt x="8853" y="140"/>
                  </a:cubicBezTo>
                  <a:cubicBezTo>
                    <a:pt x="8495" y="140"/>
                    <a:pt x="8316" y="319"/>
                    <a:pt x="8177" y="598"/>
                  </a:cubicBezTo>
                  <a:cubicBezTo>
                    <a:pt x="7978" y="956"/>
                    <a:pt x="7759" y="1314"/>
                    <a:pt x="7520" y="1652"/>
                  </a:cubicBezTo>
                  <a:cubicBezTo>
                    <a:pt x="7381" y="1891"/>
                    <a:pt x="7202" y="2129"/>
                    <a:pt x="7023" y="2348"/>
                  </a:cubicBezTo>
                  <a:lnTo>
                    <a:pt x="6506" y="3104"/>
                  </a:lnTo>
                  <a:cubicBezTo>
                    <a:pt x="6227" y="3084"/>
                    <a:pt x="6108" y="2885"/>
                    <a:pt x="5988" y="2706"/>
                  </a:cubicBezTo>
                  <a:cubicBezTo>
                    <a:pt x="5809" y="2487"/>
                    <a:pt x="5670" y="2249"/>
                    <a:pt x="5491" y="2050"/>
                  </a:cubicBezTo>
                  <a:cubicBezTo>
                    <a:pt x="5113" y="1592"/>
                    <a:pt x="4675" y="1135"/>
                    <a:pt x="4317" y="637"/>
                  </a:cubicBezTo>
                  <a:cubicBezTo>
                    <a:pt x="4019" y="220"/>
                    <a:pt x="3641" y="1"/>
                    <a:pt x="3144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625;p19">
              <a:extLst>
                <a:ext uri="{FF2B5EF4-FFF2-40B4-BE49-F238E27FC236}">
                  <a16:creationId xmlns:a16="http://schemas.microsoft.com/office/drawing/2014/main" id="{A9C23A81-136E-9444-8EC3-6BE829FD1A1E}"/>
                </a:ext>
              </a:extLst>
            </p:cNvPr>
            <p:cNvSpPr/>
            <p:nvPr/>
          </p:nvSpPr>
          <p:spPr>
            <a:xfrm>
              <a:off x="6263336" y="1804878"/>
              <a:ext cx="557385" cy="480013"/>
            </a:xfrm>
            <a:custGeom>
              <a:avLst/>
              <a:gdLst/>
              <a:ahLst/>
              <a:cxnLst/>
              <a:rect l="l" t="t" r="r" b="b"/>
              <a:pathLst>
                <a:path w="13329" h="11624" extrusionOk="0">
                  <a:moveTo>
                    <a:pt x="3422" y="243"/>
                  </a:moveTo>
                  <a:cubicBezTo>
                    <a:pt x="3919" y="243"/>
                    <a:pt x="4297" y="462"/>
                    <a:pt x="4595" y="879"/>
                  </a:cubicBezTo>
                  <a:cubicBezTo>
                    <a:pt x="4953" y="1377"/>
                    <a:pt x="5391" y="1834"/>
                    <a:pt x="5769" y="2292"/>
                  </a:cubicBezTo>
                  <a:cubicBezTo>
                    <a:pt x="5948" y="2491"/>
                    <a:pt x="6087" y="2729"/>
                    <a:pt x="6266" y="2948"/>
                  </a:cubicBezTo>
                  <a:cubicBezTo>
                    <a:pt x="6386" y="3127"/>
                    <a:pt x="6505" y="3326"/>
                    <a:pt x="6784" y="3346"/>
                  </a:cubicBezTo>
                  <a:lnTo>
                    <a:pt x="7301" y="2590"/>
                  </a:lnTo>
                  <a:cubicBezTo>
                    <a:pt x="7480" y="2371"/>
                    <a:pt x="7659" y="2133"/>
                    <a:pt x="7798" y="1894"/>
                  </a:cubicBezTo>
                  <a:cubicBezTo>
                    <a:pt x="8037" y="1556"/>
                    <a:pt x="8256" y="1198"/>
                    <a:pt x="8455" y="840"/>
                  </a:cubicBezTo>
                  <a:cubicBezTo>
                    <a:pt x="8594" y="561"/>
                    <a:pt x="8773" y="382"/>
                    <a:pt x="9131" y="382"/>
                  </a:cubicBezTo>
                  <a:cubicBezTo>
                    <a:pt x="9966" y="362"/>
                    <a:pt x="10822" y="303"/>
                    <a:pt x="11657" y="283"/>
                  </a:cubicBezTo>
                  <a:cubicBezTo>
                    <a:pt x="11856" y="283"/>
                    <a:pt x="12055" y="342"/>
                    <a:pt x="12254" y="362"/>
                  </a:cubicBezTo>
                  <a:cubicBezTo>
                    <a:pt x="12274" y="462"/>
                    <a:pt x="12334" y="561"/>
                    <a:pt x="12353" y="681"/>
                  </a:cubicBezTo>
                  <a:cubicBezTo>
                    <a:pt x="12373" y="1078"/>
                    <a:pt x="12433" y="1476"/>
                    <a:pt x="12433" y="1874"/>
                  </a:cubicBezTo>
                  <a:cubicBezTo>
                    <a:pt x="12453" y="2889"/>
                    <a:pt x="12473" y="3943"/>
                    <a:pt x="12533" y="4957"/>
                  </a:cubicBezTo>
                  <a:cubicBezTo>
                    <a:pt x="12552" y="5435"/>
                    <a:pt x="12612" y="5912"/>
                    <a:pt x="12632" y="6350"/>
                  </a:cubicBezTo>
                  <a:cubicBezTo>
                    <a:pt x="12672" y="7205"/>
                    <a:pt x="12731" y="8041"/>
                    <a:pt x="12811" y="8896"/>
                  </a:cubicBezTo>
                  <a:cubicBezTo>
                    <a:pt x="12831" y="9254"/>
                    <a:pt x="12910" y="9632"/>
                    <a:pt x="12950" y="10010"/>
                  </a:cubicBezTo>
                  <a:cubicBezTo>
                    <a:pt x="12990" y="10468"/>
                    <a:pt x="13010" y="10786"/>
                    <a:pt x="12891" y="11184"/>
                  </a:cubicBezTo>
                  <a:cubicBezTo>
                    <a:pt x="12273" y="11207"/>
                    <a:pt x="11661" y="11243"/>
                    <a:pt x="11053" y="11243"/>
                  </a:cubicBezTo>
                  <a:cubicBezTo>
                    <a:pt x="10604" y="11243"/>
                    <a:pt x="10156" y="11223"/>
                    <a:pt x="9708" y="11164"/>
                  </a:cubicBezTo>
                  <a:cubicBezTo>
                    <a:pt x="9549" y="10905"/>
                    <a:pt x="9549" y="10667"/>
                    <a:pt x="9529" y="10408"/>
                  </a:cubicBezTo>
                  <a:cubicBezTo>
                    <a:pt x="9469" y="9632"/>
                    <a:pt x="9449" y="8896"/>
                    <a:pt x="9409" y="8120"/>
                  </a:cubicBezTo>
                  <a:cubicBezTo>
                    <a:pt x="9350" y="7225"/>
                    <a:pt x="9330" y="6350"/>
                    <a:pt x="9270" y="5455"/>
                  </a:cubicBezTo>
                  <a:cubicBezTo>
                    <a:pt x="9250" y="5196"/>
                    <a:pt x="9250" y="4918"/>
                    <a:pt x="9210" y="4639"/>
                  </a:cubicBezTo>
                  <a:cubicBezTo>
                    <a:pt x="9210" y="4560"/>
                    <a:pt x="9151" y="4500"/>
                    <a:pt x="9111" y="4341"/>
                  </a:cubicBezTo>
                  <a:cubicBezTo>
                    <a:pt x="8992" y="4440"/>
                    <a:pt x="8912" y="4500"/>
                    <a:pt x="8852" y="4560"/>
                  </a:cubicBezTo>
                  <a:cubicBezTo>
                    <a:pt x="8375" y="5316"/>
                    <a:pt x="7718" y="5853"/>
                    <a:pt x="7142" y="6529"/>
                  </a:cubicBezTo>
                  <a:cubicBezTo>
                    <a:pt x="7082" y="6589"/>
                    <a:pt x="7002" y="6609"/>
                    <a:pt x="6943" y="6648"/>
                  </a:cubicBezTo>
                  <a:cubicBezTo>
                    <a:pt x="6585" y="6489"/>
                    <a:pt x="6346" y="6211"/>
                    <a:pt x="6067" y="5932"/>
                  </a:cubicBezTo>
                  <a:cubicBezTo>
                    <a:pt x="5888" y="5753"/>
                    <a:pt x="5709" y="5554"/>
                    <a:pt x="5550" y="5395"/>
                  </a:cubicBezTo>
                  <a:cubicBezTo>
                    <a:pt x="5272" y="5097"/>
                    <a:pt x="4934" y="4898"/>
                    <a:pt x="4575" y="4719"/>
                  </a:cubicBezTo>
                  <a:cubicBezTo>
                    <a:pt x="4556" y="4699"/>
                    <a:pt x="4496" y="4699"/>
                    <a:pt x="4476" y="4659"/>
                  </a:cubicBezTo>
                  <a:cubicBezTo>
                    <a:pt x="4466" y="4657"/>
                    <a:pt x="4455" y="4656"/>
                    <a:pt x="4444" y="4656"/>
                  </a:cubicBezTo>
                  <a:cubicBezTo>
                    <a:pt x="4352" y="4656"/>
                    <a:pt x="4253" y="4729"/>
                    <a:pt x="4217" y="4818"/>
                  </a:cubicBezTo>
                  <a:cubicBezTo>
                    <a:pt x="4197" y="4938"/>
                    <a:pt x="4197" y="5057"/>
                    <a:pt x="4197" y="5196"/>
                  </a:cubicBezTo>
                  <a:cubicBezTo>
                    <a:pt x="4178" y="5873"/>
                    <a:pt x="4158" y="6549"/>
                    <a:pt x="4217" y="7245"/>
                  </a:cubicBezTo>
                  <a:cubicBezTo>
                    <a:pt x="4257" y="7603"/>
                    <a:pt x="4257" y="7981"/>
                    <a:pt x="4257" y="8339"/>
                  </a:cubicBezTo>
                  <a:cubicBezTo>
                    <a:pt x="4257" y="9175"/>
                    <a:pt x="4217" y="10010"/>
                    <a:pt x="4217" y="10826"/>
                  </a:cubicBezTo>
                  <a:cubicBezTo>
                    <a:pt x="4217" y="10925"/>
                    <a:pt x="4197" y="11005"/>
                    <a:pt x="4178" y="11124"/>
                  </a:cubicBezTo>
                  <a:cubicBezTo>
                    <a:pt x="4018" y="11164"/>
                    <a:pt x="3879" y="11204"/>
                    <a:pt x="3760" y="11204"/>
                  </a:cubicBezTo>
                  <a:cubicBezTo>
                    <a:pt x="3694" y="11203"/>
                    <a:pt x="3629" y="11202"/>
                    <a:pt x="3563" y="11202"/>
                  </a:cubicBezTo>
                  <a:cubicBezTo>
                    <a:pt x="2949" y="11202"/>
                    <a:pt x="2329" y="11250"/>
                    <a:pt x="1711" y="11250"/>
                  </a:cubicBezTo>
                  <a:cubicBezTo>
                    <a:pt x="1312" y="11250"/>
                    <a:pt x="913" y="11230"/>
                    <a:pt x="517" y="11164"/>
                  </a:cubicBezTo>
                  <a:cubicBezTo>
                    <a:pt x="398" y="10627"/>
                    <a:pt x="378" y="10110"/>
                    <a:pt x="338" y="9592"/>
                  </a:cubicBezTo>
                  <a:cubicBezTo>
                    <a:pt x="299" y="8817"/>
                    <a:pt x="299" y="8081"/>
                    <a:pt x="279" y="7305"/>
                  </a:cubicBezTo>
                  <a:cubicBezTo>
                    <a:pt x="279" y="6688"/>
                    <a:pt x="299" y="6071"/>
                    <a:pt x="318" y="5455"/>
                  </a:cubicBezTo>
                  <a:lnTo>
                    <a:pt x="318" y="4361"/>
                  </a:lnTo>
                  <a:cubicBezTo>
                    <a:pt x="299" y="3446"/>
                    <a:pt x="279" y="2531"/>
                    <a:pt x="279" y="1596"/>
                  </a:cubicBezTo>
                  <a:cubicBezTo>
                    <a:pt x="279" y="1218"/>
                    <a:pt x="299" y="800"/>
                    <a:pt x="299" y="442"/>
                  </a:cubicBezTo>
                  <a:cubicBezTo>
                    <a:pt x="478" y="263"/>
                    <a:pt x="637" y="243"/>
                    <a:pt x="816" y="243"/>
                  </a:cubicBezTo>
                  <a:close/>
                  <a:moveTo>
                    <a:pt x="608" y="0"/>
                  </a:moveTo>
                  <a:cubicBezTo>
                    <a:pt x="422" y="0"/>
                    <a:pt x="246" y="49"/>
                    <a:pt x="40" y="84"/>
                  </a:cubicBezTo>
                  <a:cubicBezTo>
                    <a:pt x="20" y="661"/>
                    <a:pt x="0" y="1178"/>
                    <a:pt x="0" y="1735"/>
                  </a:cubicBezTo>
                  <a:cubicBezTo>
                    <a:pt x="0" y="2769"/>
                    <a:pt x="40" y="3824"/>
                    <a:pt x="80" y="4858"/>
                  </a:cubicBezTo>
                  <a:cubicBezTo>
                    <a:pt x="80" y="5415"/>
                    <a:pt x="80" y="5952"/>
                    <a:pt x="40" y="6469"/>
                  </a:cubicBezTo>
                  <a:cubicBezTo>
                    <a:pt x="0" y="7166"/>
                    <a:pt x="20" y="7902"/>
                    <a:pt x="40" y="8598"/>
                  </a:cubicBezTo>
                  <a:cubicBezTo>
                    <a:pt x="80" y="9533"/>
                    <a:pt x="159" y="10508"/>
                    <a:pt x="179" y="11442"/>
                  </a:cubicBezTo>
                  <a:cubicBezTo>
                    <a:pt x="239" y="11602"/>
                    <a:pt x="378" y="11622"/>
                    <a:pt x="497" y="11622"/>
                  </a:cubicBezTo>
                  <a:lnTo>
                    <a:pt x="1790" y="11622"/>
                  </a:lnTo>
                  <a:cubicBezTo>
                    <a:pt x="1841" y="11623"/>
                    <a:pt x="1891" y="11623"/>
                    <a:pt x="1941" y="11623"/>
                  </a:cubicBezTo>
                  <a:cubicBezTo>
                    <a:pt x="2464" y="11623"/>
                    <a:pt x="3006" y="11557"/>
                    <a:pt x="3544" y="11557"/>
                  </a:cubicBezTo>
                  <a:cubicBezTo>
                    <a:pt x="3716" y="11557"/>
                    <a:pt x="3887" y="11564"/>
                    <a:pt x="4058" y="11582"/>
                  </a:cubicBezTo>
                  <a:cubicBezTo>
                    <a:pt x="4107" y="11589"/>
                    <a:pt x="4162" y="11596"/>
                    <a:pt x="4217" y="11596"/>
                  </a:cubicBezTo>
                  <a:cubicBezTo>
                    <a:pt x="4319" y="11596"/>
                    <a:pt x="4426" y="11572"/>
                    <a:pt x="4516" y="11482"/>
                  </a:cubicBezTo>
                  <a:cubicBezTo>
                    <a:pt x="4516" y="11184"/>
                    <a:pt x="4556" y="10905"/>
                    <a:pt x="4556" y="10607"/>
                  </a:cubicBezTo>
                  <a:cubicBezTo>
                    <a:pt x="4556" y="9712"/>
                    <a:pt x="4556" y="8797"/>
                    <a:pt x="4516" y="7902"/>
                  </a:cubicBezTo>
                  <a:cubicBezTo>
                    <a:pt x="4516" y="7325"/>
                    <a:pt x="4476" y="6728"/>
                    <a:pt x="4456" y="6151"/>
                  </a:cubicBezTo>
                  <a:cubicBezTo>
                    <a:pt x="4436" y="5813"/>
                    <a:pt x="4456" y="5475"/>
                    <a:pt x="4556" y="5156"/>
                  </a:cubicBezTo>
                  <a:cubicBezTo>
                    <a:pt x="5073" y="5316"/>
                    <a:pt x="5152" y="5335"/>
                    <a:pt x="5550" y="5813"/>
                  </a:cubicBezTo>
                  <a:cubicBezTo>
                    <a:pt x="5928" y="6250"/>
                    <a:pt x="6346" y="6628"/>
                    <a:pt x="6784" y="7026"/>
                  </a:cubicBezTo>
                  <a:cubicBezTo>
                    <a:pt x="6863" y="7106"/>
                    <a:pt x="6963" y="7146"/>
                    <a:pt x="7042" y="7225"/>
                  </a:cubicBezTo>
                  <a:cubicBezTo>
                    <a:pt x="7261" y="6967"/>
                    <a:pt x="7460" y="6728"/>
                    <a:pt x="7659" y="6509"/>
                  </a:cubicBezTo>
                  <a:cubicBezTo>
                    <a:pt x="7858" y="6270"/>
                    <a:pt x="8057" y="6032"/>
                    <a:pt x="8275" y="5813"/>
                  </a:cubicBezTo>
                  <a:cubicBezTo>
                    <a:pt x="8514" y="5614"/>
                    <a:pt x="8634" y="5316"/>
                    <a:pt x="8952" y="5176"/>
                  </a:cubicBezTo>
                  <a:cubicBezTo>
                    <a:pt x="9031" y="5435"/>
                    <a:pt x="9071" y="5634"/>
                    <a:pt x="9071" y="5853"/>
                  </a:cubicBezTo>
                  <a:cubicBezTo>
                    <a:pt x="9071" y="6211"/>
                    <a:pt x="9071" y="6549"/>
                    <a:pt x="9111" y="6867"/>
                  </a:cubicBezTo>
                  <a:cubicBezTo>
                    <a:pt x="9171" y="7921"/>
                    <a:pt x="9210" y="8956"/>
                    <a:pt x="9250" y="10010"/>
                  </a:cubicBezTo>
                  <a:cubicBezTo>
                    <a:pt x="9270" y="10428"/>
                    <a:pt x="9330" y="10885"/>
                    <a:pt x="9370" y="11303"/>
                  </a:cubicBezTo>
                  <a:cubicBezTo>
                    <a:pt x="9389" y="11442"/>
                    <a:pt x="9489" y="11522"/>
                    <a:pt x="9648" y="11522"/>
                  </a:cubicBezTo>
                  <a:cubicBezTo>
                    <a:pt x="9759" y="11522"/>
                    <a:pt x="9884" y="11497"/>
                    <a:pt x="9990" y="11497"/>
                  </a:cubicBezTo>
                  <a:cubicBezTo>
                    <a:pt x="10016" y="11497"/>
                    <a:pt x="10042" y="11498"/>
                    <a:pt x="10066" y="11502"/>
                  </a:cubicBezTo>
                  <a:cubicBezTo>
                    <a:pt x="10981" y="11522"/>
                    <a:pt x="11916" y="11542"/>
                    <a:pt x="12831" y="11542"/>
                  </a:cubicBezTo>
                  <a:cubicBezTo>
                    <a:pt x="12883" y="11542"/>
                    <a:pt x="12941" y="11550"/>
                    <a:pt x="13002" y="11550"/>
                  </a:cubicBezTo>
                  <a:cubicBezTo>
                    <a:pt x="13104" y="11550"/>
                    <a:pt x="13216" y="11527"/>
                    <a:pt x="13328" y="11403"/>
                  </a:cubicBezTo>
                  <a:cubicBezTo>
                    <a:pt x="13288" y="11104"/>
                    <a:pt x="13308" y="10726"/>
                    <a:pt x="13249" y="10368"/>
                  </a:cubicBezTo>
                  <a:cubicBezTo>
                    <a:pt x="13050" y="9274"/>
                    <a:pt x="13030" y="8140"/>
                    <a:pt x="12930" y="7026"/>
                  </a:cubicBezTo>
                  <a:cubicBezTo>
                    <a:pt x="12851" y="6191"/>
                    <a:pt x="12811" y="5335"/>
                    <a:pt x="12751" y="4500"/>
                  </a:cubicBezTo>
                  <a:cubicBezTo>
                    <a:pt x="12731" y="4162"/>
                    <a:pt x="12731" y="3843"/>
                    <a:pt x="12731" y="3525"/>
                  </a:cubicBezTo>
                  <a:cubicBezTo>
                    <a:pt x="12692" y="2511"/>
                    <a:pt x="12652" y="1516"/>
                    <a:pt x="12612" y="482"/>
                  </a:cubicBezTo>
                  <a:cubicBezTo>
                    <a:pt x="12612" y="362"/>
                    <a:pt x="12552" y="263"/>
                    <a:pt x="12513" y="104"/>
                  </a:cubicBezTo>
                  <a:cubicBezTo>
                    <a:pt x="12245" y="91"/>
                    <a:pt x="11979" y="87"/>
                    <a:pt x="11713" y="87"/>
                  </a:cubicBezTo>
                  <a:cubicBezTo>
                    <a:pt x="10774" y="87"/>
                    <a:pt x="9840" y="146"/>
                    <a:pt x="8887" y="146"/>
                  </a:cubicBezTo>
                  <a:cubicBezTo>
                    <a:pt x="8783" y="146"/>
                    <a:pt x="8678" y="145"/>
                    <a:pt x="8574" y="143"/>
                  </a:cubicBezTo>
                  <a:cubicBezTo>
                    <a:pt x="8375" y="462"/>
                    <a:pt x="8176" y="780"/>
                    <a:pt x="8037" y="1138"/>
                  </a:cubicBezTo>
                  <a:cubicBezTo>
                    <a:pt x="7858" y="1476"/>
                    <a:pt x="7679" y="1794"/>
                    <a:pt x="7420" y="2073"/>
                  </a:cubicBezTo>
                  <a:cubicBezTo>
                    <a:pt x="7142" y="2351"/>
                    <a:pt x="7042" y="2749"/>
                    <a:pt x="6684" y="2968"/>
                  </a:cubicBezTo>
                  <a:cubicBezTo>
                    <a:pt x="6386" y="2630"/>
                    <a:pt x="6127" y="2292"/>
                    <a:pt x="5849" y="1974"/>
                  </a:cubicBezTo>
                  <a:cubicBezTo>
                    <a:pt x="5570" y="1655"/>
                    <a:pt x="5292" y="1357"/>
                    <a:pt x="5013" y="1058"/>
                  </a:cubicBezTo>
                  <a:cubicBezTo>
                    <a:pt x="4754" y="740"/>
                    <a:pt x="4476" y="382"/>
                    <a:pt x="4178" y="44"/>
                  </a:cubicBezTo>
                  <a:cubicBezTo>
                    <a:pt x="3561" y="44"/>
                    <a:pt x="2904" y="64"/>
                    <a:pt x="2268" y="64"/>
                  </a:cubicBezTo>
                  <a:cubicBezTo>
                    <a:pt x="2029" y="64"/>
                    <a:pt x="1794" y="72"/>
                    <a:pt x="1562" y="72"/>
                  </a:cubicBezTo>
                  <a:cubicBezTo>
                    <a:pt x="1271" y="72"/>
                    <a:pt x="984" y="59"/>
                    <a:pt x="696" y="4"/>
                  </a:cubicBezTo>
                  <a:cubicBezTo>
                    <a:pt x="666" y="1"/>
                    <a:pt x="637" y="0"/>
                    <a:pt x="608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6" name="Google Shape;626;p19">
            <a:extLst>
              <a:ext uri="{FF2B5EF4-FFF2-40B4-BE49-F238E27FC236}">
                <a16:creationId xmlns:a16="http://schemas.microsoft.com/office/drawing/2014/main" id="{5F33879C-856B-314E-BEED-DD3CC6A1F40E}"/>
              </a:ext>
            </a:extLst>
          </p:cNvPr>
          <p:cNvGrpSpPr/>
          <p:nvPr/>
        </p:nvGrpSpPr>
        <p:grpSpPr>
          <a:xfrm>
            <a:off x="3608498" y="1338999"/>
            <a:ext cx="340990" cy="533055"/>
            <a:chOff x="3784245" y="1870577"/>
            <a:chExt cx="295357" cy="461719"/>
          </a:xfrm>
        </p:grpSpPr>
        <p:sp>
          <p:nvSpPr>
            <p:cNvPr id="117" name="Google Shape;627;p19">
              <a:extLst>
                <a:ext uri="{FF2B5EF4-FFF2-40B4-BE49-F238E27FC236}">
                  <a16:creationId xmlns:a16="http://schemas.microsoft.com/office/drawing/2014/main" id="{A6783768-4E2A-5049-B33A-3777CD35B7F4}"/>
                </a:ext>
              </a:extLst>
            </p:cNvPr>
            <p:cNvSpPr/>
            <p:nvPr/>
          </p:nvSpPr>
          <p:spPr>
            <a:xfrm>
              <a:off x="3791731" y="1874995"/>
              <a:ext cx="280386" cy="450570"/>
            </a:xfrm>
            <a:custGeom>
              <a:avLst/>
              <a:gdLst/>
              <a:ahLst/>
              <a:cxnLst/>
              <a:rect l="l" t="t" r="r" b="b"/>
              <a:pathLst>
                <a:path w="6705" h="10911" extrusionOk="0">
                  <a:moveTo>
                    <a:pt x="6093" y="1"/>
                  </a:moveTo>
                  <a:cubicBezTo>
                    <a:pt x="6038" y="1"/>
                    <a:pt x="5983" y="2"/>
                    <a:pt x="5928" y="2"/>
                  </a:cubicBezTo>
                  <a:cubicBezTo>
                    <a:pt x="5570" y="22"/>
                    <a:pt x="5252" y="62"/>
                    <a:pt x="4914" y="62"/>
                  </a:cubicBezTo>
                  <a:cubicBezTo>
                    <a:pt x="4565" y="44"/>
                    <a:pt x="4216" y="34"/>
                    <a:pt x="3868" y="34"/>
                  </a:cubicBezTo>
                  <a:cubicBezTo>
                    <a:pt x="3441" y="34"/>
                    <a:pt x="3013" y="49"/>
                    <a:pt x="2586" y="81"/>
                  </a:cubicBezTo>
                  <a:cubicBezTo>
                    <a:pt x="2318" y="91"/>
                    <a:pt x="2044" y="91"/>
                    <a:pt x="1771" y="91"/>
                  </a:cubicBezTo>
                  <a:cubicBezTo>
                    <a:pt x="1497" y="91"/>
                    <a:pt x="1224" y="91"/>
                    <a:pt x="955" y="101"/>
                  </a:cubicBezTo>
                  <a:cubicBezTo>
                    <a:pt x="776" y="101"/>
                    <a:pt x="637" y="121"/>
                    <a:pt x="478" y="161"/>
                  </a:cubicBezTo>
                  <a:cubicBezTo>
                    <a:pt x="279" y="380"/>
                    <a:pt x="299" y="619"/>
                    <a:pt x="299" y="877"/>
                  </a:cubicBezTo>
                  <a:cubicBezTo>
                    <a:pt x="279" y="1255"/>
                    <a:pt x="299" y="1613"/>
                    <a:pt x="259" y="1991"/>
                  </a:cubicBezTo>
                  <a:cubicBezTo>
                    <a:pt x="60" y="3602"/>
                    <a:pt x="0" y="5234"/>
                    <a:pt x="0" y="6845"/>
                  </a:cubicBezTo>
                  <a:cubicBezTo>
                    <a:pt x="0" y="7760"/>
                    <a:pt x="0" y="8655"/>
                    <a:pt x="40" y="9550"/>
                  </a:cubicBezTo>
                  <a:cubicBezTo>
                    <a:pt x="40" y="9968"/>
                    <a:pt x="80" y="10406"/>
                    <a:pt x="179" y="10824"/>
                  </a:cubicBezTo>
                  <a:cubicBezTo>
                    <a:pt x="569" y="10871"/>
                    <a:pt x="951" y="10911"/>
                    <a:pt x="1335" y="10911"/>
                  </a:cubicBezTo>
                  <a:cubicBezTo>
                    <a:pt x="1598" y="10911"/>
                    <a:pt x="1862" y="10892"/>
                    <a:pt x="2129" y="10843"/>
                  </a:cubicBezTo>
                  <a:cubicBezTo>
                    <a:pt x="2586" y="10764"/>
                    <a:pt x="3044" y="10764"/>
                    <a:pt x="3482" y="10764"/>
                  </a:cubicBezTo>
                  <a:cubicBezTo>
                    <a:pt x="4456" y="10764"/>
                    <a:pt x="5451" y="10804"/>
                    <a:pt x="6426" y="10804"/>
                  </a:cubicBezTo>
                  <a:cubicBezTo>
                    <a:pt x="6465" y="10804"/>
                    <a:pt x="6525" y="10764"/>
                    <a:pt x="6565" y="10744"/>
                  </a:cubicBezTo>
                  <a:cubicBezTo>
                    <a:pt x="6664" y="10107"/>
                    <a:pt x="6644" y="8914"/>
                    <a:pt x="6545" y="8436"/>
                  </a:cubicBezTo>
                  <a:cubicBezTo>
                    <a:pt x="6426" y="8417"/>
                    <a:pt x="6306" y="8357"/>
                    <a:pt x="6167" y="8357"/>
                  </a:cubicBezTo>
                  <a:cubicBezTo>
                    <a:pt x="5630" y="8317"/>
                    <a:pt x="5053" y="8317"/>
                    <a:pt x="4476" y="8277"/>
                  </a:cubicBezTo>
                  <a:cubicBezTo>
                    <a:pt x="4078" y="8277"/>
                    <a:pt x="3680" y="8277"/>
                    <a:pt x="3283" y="8257"/>
                  </a:cubicBezTo>
                  <a:cubicBezTo>
                    <a:pt x="3044" y="8257"/>
                    <a:pt x="2964" y="8158"/>
                    <a:pt x="2964" y="7919"/>
                  </a:cubicBezTo>
                  <a:cubicBezTo>
                    <a:pt x="2984" y="7462"/>
                    <a:pt x="3024" y="7322"/>
                    <a:pt x="3044" y="6865"/>
                  </a:cubicBezTo>
                  <a:cubicBezTo>
                    <a:pt x="3044" y="6765"/>
                    <a:pt x="3064" y="6666"/>
                    <a:pt x="3084" y="6547"/>
                  </a:cubicBezTo>
                  <a:cubicBezTo>
                    <a:pt x="3179" y="6521"/>
                    <a:pt x="3271" y="6512"/>
                    <a:pt x="3360" y="6512"/>
                  </a:cubicBezTo>
                  <a:cubicBezTo>
                    <a:pt x="3550" y="6512"/>
                    <a:pt x="3730" y="6553"/>
                    <a:pt x="3919" y="6567"/>
                  </a:cubicBezTo>
                  <a:cubicBezTo>
                    <a:pt x="4178" y="6567"/>
                    <a:pt x="4456" y="6547"/>
                    <a:pt x="4735" y="6387"/>
                  </a:cubicBezTo>
                  <a:cubicBezTo>
                    <a:pt x="4755" y="6069"/>
                    <a:pt x="4775" y="5791"/>
                    <a:pt x="4775" y="5532"/>
                  </a:cubicBezTo>
                  <a:cubicBezTo>
                    <a:pt x="4775" y="5254"/>
                    <a:pt x="4854" y="4975"/>
                    <a:pt x="4755" y="4677"/>
                  </a:cubicBezTo>
                  <a:cubicBezTo>
                    <a:pt x="4549" y="4642"/>
                    <a:pt x="4342" y="4593"/>
                    <a:pt x="4136" y="4593"/>
                  </a:cubicBezTo>
                  <a:cubicBezTo>
                    <a:pt x="4104" y="4593"/>
                    <a:pt x="4071" y="4594"/>
                    <a:pt x="4039" y="4597"/>
                  </a:cubicBezTo>
                  <a:cubicBezTo>
                    <a:pt x="3859" y="4637"/>
                    <a:pt x="3680" y="4637"/>
                    <a:pt x="3521" y="4637"/>
                  </a:cubicBezTo>
                  <a:cubicBezTo>
                    <a:pt x="3243" y="4637"/>
                    <a:pt x="3163" y="4557"/>
                    <a:pt x="3163" y="4299"/>
                  </a:cubicBezTo>
                  <a:cubicBezTo>
                    <a:pt x="3163" y="3702"/>
                    <a:pt x="3183" y="3404"/>
                    <a:pt x="3183" y="2807"/>
                  </a:cubicBezTo>
                  <a:cubicBezTo>
                    <a:pt x="3183" y="2707"/>
                    <a:pt x="3243" y="2608"/>
                    <a:pt x="3263" y="2508"/>
                  </a:cubicBezTo>
                  <a:cubicBezTo>
                    <a:pt x="3482" y="2488"/>
                    <a:pt x="3720" y="2488"/>
                    <a:pt x="3919" y="2469"/>
                  </a:cubicBezTo>
                  <a:cubicBezTo>
                    <a:pt x="4267" y="2439"/>
                    <a:pt x="4615" y="2419"/>
                    <a:pt x="4964" y="2419"/>
                  </a:cubicBezTo>
                  <a:cubicBezTo>
                    <a:pt x="5312" y="2419"/>
                    <a:pt x="5660" y="2439"/>
                    <a:pt x="6008" y="2488"/>
                  </a:cubicBezTo>
                  <a:cubicBezTo>
                    <a:pt x="6068" y="2508"/>
                    <a:pt x="6147" y="2508"/>
                    <a:pt x="6227" y="2508"/>
                  </a:cubicBezTo>
                  <a:lnTo>
                    <a:pt x="6605" y="2449"/>
                  </a:lnTo>
                  <a:cubicBezTo>
                    <a:pt x="6605" y="2071"/>
                    <a:pt x="6605" y="1414"/>
                    <a:pt x="6565" y="1096"/>
                  </a:cubicBezTo>
                  <a:cubicBezTo>
                    <a:pt x="6545" y="778"/>
                    <a:pt x="6704" y="459"/>
                    <a:pt x="6605" y="101"/>
                  </a:cubicBezTo>
                  <a:cubicBezTo>
                    <a:pt x="6426" y="12"/>
                    <a:pt x="6258" y="1"/>
                    <a:pt x="60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628;p19">
              <a:extLst>
                <a:ext uri="{FF2B5EF4-FFF2-40B4-BE49-F238E27FC236}">
                  <a16:creationId xmlns:a16="http://schemas.microsoft.com/office/drawing/2014/main" id="{29425E71-C1BB-4149-9444-EA042E1936F2}"/>
                </a:ext>
              </a:extLst>
            </p:cNvPr>
            <p:cNvSpPr/>
            <p:nvPr/>
          </p:nvSpPr>
          <p:spPr>
            <a:xfrm>
              <a:off x="3784245" y="1870577"/>
              <a:ext cx="295357" cy="461719"/>
            </a:xfrm>
            <a:custGeom>
              <a:avLst/>
              <a:gdLst/>
              <a:ahLst/>
              <a:cxnLst/>
              <a:rect l="l" t="t" r="r" b="b"/>
              <a:pathLst>
                <a:path w="7063" h="11181" extrusionOk="0">
                  <a:moveTo>
                    <a:pt x="6201" y="362"/>
                  </a:moveTo>
                  <a:cubicBezTo>
                    <a:pt x="6343" y="362"/>
                    <a:pt x="6478" y="378"/>
                    <a:pt x="6605" y="467"/>
                  </a:cubicBezTo>
                  <a:cubicBezTo>
                    <a:pt x="6704" y="785"/>
                    <a:pt x="6545" y="1104"/>
                    <a:pt x="6585" y="1422"/>
                  </a:cubicBezTo>
                  <a:cubicBezTo>
                    <a:pt x="6605" y="1760"/>
                    <a:pt x="6585" y="2078"/>
                    <a:pt x="6585" y="2416"/>
                  </a:cubicBezTo>
                  <a:lnTo>
                    <a:pt x="6207" y="2496"/>
                  </a:lnTo>
                  <a:cubicBezTo>
                    <a:pt x="6127" y="2496"/>
                    <a:pt x="6048" y="2496"/>
                    <a:pt x="5988" y="2476"/>
                  </a:cubicBezTo>
                  <a:cubicBezTo>
                    <a:pt x="5650" y="2426"/>
                    <a:pt x="5312" y="2407"/>
                    <a:pt x="4978" y="2407"/>
                  </a:cubicBezTo>
                  <a:cubicBezTo>
                    <a:pt x="4645" y="2407"/>
                    <a:pt x="4317" y="2426"/>
                    <a:pt x="3999" y="2456"/>
                  </a:cubicBezTo>
                  <a:cubicBezTo>
                    <a:pt x="3800" y="2476"/>
                    <a:pt x="3601" y="2476"/>
                    <a:pt x="3362" y="2496"/>
                  </a:cubicBezTo>
                  <a:cubicBezTo>
                    <a:pt x="3342" y="2595"/>
                    <a:pt x="3302" y="2695"/>
                    <a:pt x="3302" y="2794"/>
                  </a:cubicBezTo>
                  <a:lnTo>
                    <a:pt x="3302" y="4545"/>
                  </a:lnTo>
                  <a:cubicBezTo>
                    <a:pt x="3302" y="4784"/>
                    <a:pt x="3362" y="4863"/>
                    <a:pt x="3621" y="4863"/>
                  </a:cubicBezTo>
                  <a:cubicBezTo>
                    <a:pt x="3800" y="4863"/>
                    <a:pt x="3939" y="4863"/>
                    <a:pt x="4118" y="4843"/>
                  </a:cubicBezTo>
                  <a:cubicBezTo>
                    <a:pt x="4185" y="4832"/>
                    <a:pt x="4251" y="4827"/>
                    <a:pt x="4318" y="4827"/>
                  </a:cubicBezTo>
                  <a:cubicBezTo>
                    <a:pt x="4489" y="4827"/>
                    <a:pt x="4657" y="4860"/>
                    <a:pt x="4814" y="4903"/>
                  </a:cubicBezTo>
                  <a:cubicBezTo>
                    <a:pt x="4914" y="5201"/>
                    <a:pt x="4834" y="5460"/>
                    <a:pt x="4834" y="5739"/>
                  </a:cubicBezTo>
                  <a:cubicBezTo>
                    <a:pt x="4834" y="5997"/>
                    <a:pt x="4814" y="6276"/>
                    <a:pt x="4794" y="6554"/>
                  </a:cubicBezTo>
                  <a:cubicBezTo>
                    <a:pt x="4689" y="6603"/>
                    <a:pt x="4580" y="6618"/>
                    <a:pt x="4470" y="6618"/>
                  </a:cubicBezTo>
                  <a:cubicBezTo>
                    <a:pt x="4312" y="6618"/>
                    <a:pt x="4152" y="6586"/>
                    <a:pt x="3999" y="6574"/>
                  </a:cubicBezTo>
                  <a:cubicBezTo>
                    <a:pt x="3971" y="6572"/>
                    <a:pt x="3944" y="6571"/>
                    <a:pt x="3916" y="6571"/>
                  </a:cubicBezTo>
                  <a:cubicBezTo>
                    <a:pt x="3689" y="6571"/>
                    <a:pt x="3472" y="6640"/>
                    <a:pt x="3223" y="6693"/>
                  </a:cubicBezTo>
                  <a:cubicBezTo>
                    <a:pt x="3203" y="6793"/>
                    <a:pt x="3163" y="6892"/>
                    <a:pt x="3163" y="7032"/>
                  </a:cubicBezTo>
                  <a:cubicBezTo>
                    <a:pt x="3143" y="7449"/>
                    <a:pt x="3143" y="7887"/>
                    <a:pt x="3123" y="8325"/>
                  </a:cubicBezTo>
                  <a:cubicBezTo>
                    <a:pt x="3123" y="8543"/>
                    <a:pt x="3203" y="8643"/>
                    <a:pt x="3442" y="8643"/>
                  </a:cubicBezTo>
                  <a:cubicBezTo>
                    <a:pt x="3820" y="8663"/>
                    <a:pt x="4198" y="8663"/>
                    <a:pt x="4595" y="8663"/>
                  </a:cubicBezTo>
                  <a:cubicBezTo>
                    <a:pt x="5133" y="8683"/>
                    <a:pt x="5650" y="8683"/>
                    <a:pt x="6207" y="8742"/>
                  </a:cubicBezTo>
                  <a:cubicBezTo>
                    <a:pt x="6326" y="8742"/>
                    <a:pt x="6446" y="8782"/>
                    <a:pt x="6545" y="8822"/>
                  </a:cubicBezTo>
                  <a:cubicBezTo>
                    <a:pt x="6684" y="9160"/>
                    <a:pt x="6684" y="10035"/>
                    <a:pt x="6605" y="10652"/>
                  </a:cubicBezTo>
                  <a:cubicBezTo>
                    <a:pt x="6545" y="10672"/>
                    <a:pt x="6505" y="10712"/>
                    <a:pt x="6446" y="10712"/>
                  </a:cubicBezTo>
                  <a:cubicBezTo>
                    <a:pt x="5511" y="10712"/>
                    <a:pt x="4595" y="10672"/>
                    <a:pt x="3641" y="10672"/>
                  </a:cubicBezTo>
                  <a:cubicBezTo>
                    <a:pt x="3223" y="10672"/>
                    <a:pt x="2765" y="10672"/>
                    <a:pt x="2348" y="10752"/>
                  </a:cubicBezTo>
                  <a:cubicBezTo>
                    <a:pt x="2087" y="10802"/>
                    <a:pt x="1830" y="10820"/>
                    <a:pt x="1570" y="10820"/>
                  </a:cubicBezTo>
                  <a:cubicBezTo>
                    <a:pt x="1216" y="10820"/>
                    <a:pt x="857" y="10786"/>
                    <a:pt x="478" y="10752"/>
                  </a:cubicBezTo>
                  <a:cubicBezTo>
                    <a:pt x="378" y="10354"/>
                    <a:pt x="358" y="9936"/>
                    <a:pt x="338" y="9538"/>
                  </a:cubicBezTo>
                  <a:cubicBezTo>
                    <a:pt x="319" y="8663"/>
                    <a:pt x="319" y="7787"/>
                    <a:pt x="319" y="6932"/>
                  </a:cubicBezTo>
                  <a:cubicBezTo>
                    <a:pt x="319" y="5380"/>
                    <a:pt x="358" y="3809"/>
                    <a:pt x="537" y="2277"/>
                  </a:cubicBezTo>
                  <a:cubicBezTo>
                    <a:pt x="577" y="1919"/>
                    <a:pt x="557" y="1561"/>
                    <a:pt x="577" y="1203"/>
                  </a:cubicBezTo>
                  <a:cubicBezTo>
                    <a:pt x="577" y="984"/>
                    <a:pt x="577" y="726"/>
                    <a:pt x="756" y="507"/>
                  </a:cubicBezTo>
                  <a:cubicBezTo>
                    <a:pt x="876" y="487"/>
                    <a:pt x="1055" y="467"/>
                    <a:pt x="1214" y="467"/>
                  </a:cubicBezTo>
                  <a:cubicBezTo>
                    <a:pt x="1731" y="467"/>
                    <a:pt x="2248" y="467"/>
                    <a:pt x="2765" y="427"/>
                  </a:cubicBezTo>
                  <a:cubicBezTo>
                    <a:pt x="3208" y="404"/>
                    <a:pt x="3637" y="394"/>
                    <a:pt x="4069" y="394"/>
                  </a:cubicBezTo>
                  <a:cubicBezTo>
                    <a:pt x="4374" y="394"/>
                    <a:pt x="4680" y="399"/>
                    <a:pt x="4993" y="407"/>
                  </a:cubicBezTo>
                  <a:cubicBezTo>
                    <a:pt x="5312" y="407"/>
                    <a:pt x="5630" y="387"/>
                    <a:pt x="5948" y="368"/>
                  </a:cubicBezTo>
                  <a:cubicBezTo>
                    <a:pt x="6035" y="368"/>
                    <a:pt x="6119" y="362"/>
                    <a:pt x="6201" y="362"/>
                  </a:cubicBezTo>
                  <a:close/>
                  <a:moveTo>
                    <a:pt x="3880" y="1"/>
                  </a:moveTo>
                  <a:cubicBezTo>
                    <a:pt x="3760" y="1"/>
                    <a:pt x="3641" y="3"/>
                    <a:pt x="3521" y="9"/>
                  </a:cubicBezTo>
                  <a:cubicBezTo>
                    <a:pt x="2978" y="44"/>
                    <a:pt x="2441" y="65"/>
                    <a:pt x="1908" y="65"/>
                  </a:cubicBezTo>
                  <a:cubicBezTo>
                    <a:pt x="1523" y="65"/>
                    <a:pt x="1139" y="54"/>
                    <a:pt x="756" y="29"/>
                  </a:cubicBezTo>
                  <a:cubicBezTo>
                    <a:pt x="734" y="27"/>
                    <a:pt x="711" y="26"/>
                    <a:pt x="690" y="26"/>
                  </a:cubicBezTo>
                  <a:cubicBezTo>
                    <a:pt x="501" y="26"/>
                    <a:pt x="348" y="101"/>
                    <a:pt x="259" y="208"/>
                  </a:cubicBezTo>
                  <a:cubicBezTo>
                    <a:pt x="279" y="606"/>
                    <a:pt x="299" y="964"/>
                    <a:pt x="299" y="1322"/>
                  </a:cubicBezTo>
                  <a:cubicBezTo>
                    <a:pt x="299" y="2456"/>
                    <a:pt x="100" y="3570"/>
                    <a:pt x="100" y="4684"/>
                  </a:cubicBezTo>
                  <a:cubicBezTo>
                    <a:pt x="140" y="5560"/>
                    <a:pt x="60" y="6435"/>
                    <a:pt x="60" y="7290"/>
                  </a:cubicBezTo>
                  <a:cubicBezTo>
                    <a:pt x="60" y="7688"/>
                    <a:pt x="140" y="8086"/>
                    <a:pt x="80" y="8484"/>
                  </a:cubicBezTo>
                  <a:cubicBezTo>
                    <a:pt x="0" y="9299"/>
                    <a:pt x="140" y="10095"/>
                    <a:pt x="80" y="10931"/>
                  </a:cubicBezTo>
                  <a:cubicBezTo>
                    <a:pt x="80" y="11070"/>
                    <a:pt x="159" y="11169"/>
                    <a:pt x="299" y="11169"/>
                  </a:cubicBezTo>
                  <a:cubicBezTo>
                    <a:pt x="623" y="11169"/>
                    <a:pt x="950" y="11180"/>
                    <a:pt x="1277" y="11180"/>
                  </a:cubicBezTo>
                  <a:cubicBezTo>
                    <a:pt x="1712" y="11180"/>
                    <a:pt x="2146" y="11161"/>
                    <a:pt x="2566" y="11070"/>
                  </a:cubicBezTo>
                  <a:cubicBezTo>
                    <a:pt x="2666" y="11050"/>
                    <a:pt x="2785" y="11050"/>
                    <a:pt x="2885" y="11050"/>
                  </a:cubicBezTo>
                  <a:lnTo>
                    <a:pt x="5968" y="11050"/>
                  </a:lnTo>
                  <a:cubicBezTo>
                    <a:pt x="6266" y="11050"/>
                    <a:pt x="6565" y="11050"/>
                    <a:pt x="6903" y="11030"/>
                  </a:cubicBezTo>
                  <a:cubicBezTo>
                    <a:pt x="6923" y="10871"/>
                    <a:pt x="6943" y="10771"/>
                    <a:pt x="6943" y="10672"/>
                  </a:cubicBezTo>
                  <a:cubicBezTo>
                    <a:pt x="6963" y="10135"/>
                    <a:pt x="6963" y="9558"/>
                    <a:pt x="6963" y="8981"/>
                  </a:cubicBezTo>
                  <a:cubicBezTo>
                    <a:pt x="7003" y="8921"/>
                    <a:pt x="7003" y="8842"/>
                    <a:pt x="6983" y="8742"/>
                  </a:cubicBezTo>
                  <a:cubicBezTo>
                    <a:pt x="6923" y="8484"/>
                    <a:pt x="6804" y="8384"/>
                    <a:pt x="6525" y="8364"/>
                  </a:cubicBezTo>
                  <a:cubicBezTo>
                    <a:pt x="6107" y="8344"/>
                    <a:pt x="5650" y="8344"/>
                    <a:pt x="5232" y="8325"/>
                  </a:cubicBezTo>
                  <a:cubicBezTo>
                    <a:pt x="4755" y="8285"/>
                    <a:pt x="4297" y="8285"/>
                    <a:pt x="3820" y="8265"/>
                  </a:cubicBezTo>
                  <a:cubicBezTo>
                    <a:pt x="3720" y="8265"/>
                    <a:pt x="3621" y="8225"/>
                    <a:pt x="3521" y="8185"/>
                  </a:cubicBezTo>
                  <a:cubicBezTo>
                    <a:pt x="3541" y="7787"/>
                    <a:pt x="3541" y="7429"/>
                    <a:pt x="3561" y="7032"/>
                  </a:cubicBezTo>
                  <a:cubicBezTo>
                    <a:pt x="3748" y="6942"/>
                    <a:pt x="3931" y="6914"/>
                    <a:pt x="4116" y="6914"/>
                  </a:cubicBezTo>
                  <a:cubicBezTo>
                    <a:pt x="4425" y="6914"/>
                    <a:pt x="4737" y="6992"/>
                    <a:pt x="5073" y="6992"/>
                  </a:cubicBezTo>
                  <a:cubicBezTo>
                    <a:pt x="5113" y="6833"/>
                    <a:pt x="5133" y="6674"/>
                    <a:pt x="5152" y="6554"/>
                  </a:cubicBezTo>
                  <a:cubicBezTo>
                    <a:pt x="5172" y="6256"/>
                    <a:pt x="5172" y="5977"/>
                    <a:pt x="5172" y="5679"/>
                  </a:cubicBezTo>
                  <a:cubicBezTo>
                    <a:pt x="5172" y="5400"/>
                    <a:pt x="5212" y="5142"/>
                    <a:pt x="5212" y="4863"/>
                  </a:cubicBezTo>
                  <a:cubicBezTo>
                    <a:pt x="5212" y="4644"/>
                    <a:pt x="5133" y="4545"/>
                    <a:pt x="4914" y="4485"/>
                  </a:cubicBezTo>
                  <a:cubicBezTo>
                    <a:pt x="4757" y="4437"/>
                    <a:pt x="4608" y="4411"/>
                    <a:pt x="4457" y="4411"/>
                  </a:cubicBezTo>
                  <a:cubicBezTo>
                    <a:pt x="4359" y="4411"/>
                    <a:pt x="4260" y="4422"/>
                    <a:pt x="4158" y="4446"/>
                  </a:cubicBezTo>
                  <a:cubicBezTo>
                    <a:pt x="4098" y="4454"/>
                    <a:pt x="4030" y="4466"/>
                    <a:pt x="3960" y="4466"/>
                  </a:cubicBezTo>
                  <a:cubicBezTo>
                    <a:pt x="3868" y="4466"/>
                    <a:pt x="3771" y="4445"/>
                    <a:pt x="3680" y="4366"/>
                  </a:cubicBezTo>
                  <a:cubicBezTo>
                    <a:pt x="3581" y="3869"/>
                    <a:pt x="3621" y="3371"/>
                    <a:pt x="3740" y="2874"/>
                  </a:cubicBezTo>
                  <a:cubicBezTo>
                    <a:pt x="4157" y="2774"/>
                    <a:pt x="4567" y="2739"/>
                    <a:pt x="4976" y="2739"/>
                  </a:cubicBezTo>
                  <a:cubicBezTo>
                    <a:pt x="5622" y="2739"/>
                    <a:pt x="6265" y="2825"/>
                    <a:pt x="6923" y="2874"/>
                  </a:cubicBezTo>
                  <a:cubicBezTo>
                    <a:pt x="6963" y="2695"/>
                    <a:pt x="7022" y="2556"/>
                    <a:pt x="7003" y="2377"/>
                  </a:cubicBezTo>
                  <a:cubicBezTo>
                    <a:pt x="6863" y="1800"/>
                    <a:pt x="6903" y="1223"/>
                    <a:pt x="7022" y="666"/>
                  </a:cubicBezTo>
                  <a:cubicBezTo>
                    <a:pt x="7062" y="467"/>
                    <a:pt x="7062" y="268"/>
                    <a:pt x="6963" y="69"/>
                  </a:cubicBezTo>
                  <a:cubicBezTo>
                    <a:pt x="6863" y="29"/>
                    <a:pt x="6764" y="9"/>
                    <a:pt x="6664" y="9"/>
                  </a:cubicBezTo>
                  <a:lnTo>
                    <a:pt x="4615" y="9"/>
                  </a:lnTo>
                  <a:cubicBezTo>
                    <a:pt x="4363" y="9"/>
                    <a:pt x="4120" y="1"/>
                    <a:pt x="3880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" name="Google Shape;645;p19">
            <a:extLst>
              <a:ext uri="{FF2B5EF4-FFF2-40B4-BE49-F238E27FC236}">
                <a16:creationId xmlns:a16="http://schemas.microsoft.com/office/drawing/2014/main" id="{4F11AFA7-EA5B-E34D-8249-A8C4DF44F733}"/>
              </a:ext>
            </a:extLst>
          </p:cNvPr>
          <p:cNvGrpSpPr/>
          <p:nvPr/>
        </p:nvGrpSpPr>
        <p:grpSpPr>
          <a:xfrm>
            <a:off x="5096322" y="1383830"/>
            <a:ext cx="572436" cy="452675"/>
            <a:chOff x="4948722" y="1870584"/>
            <a:chExt cx="495830" cy="392096"/>
          </a:xfrm>
        </p:grpSpPr>
        <p:sp>
          <p:nvSpPr>
            <p:cNvPr id="136" name="Google Shape;646;p19">
              <a:extLst>
                <a:ext uri="{FF2B5EF4-FFF2-40B4-BE49-F238E27FC236}">
                  <a16:creationId xmlns:a16="http://schemas.microsoft.com/office/drawing/2014/main" id="{EA85CEF6-3832-6F4A-9EE1-DD57B0F184AA}"/>
                </a:ext>
              </a:extLst>
            </p:cNvPr>
            <p:cNvSpPr/>
            <p:nvPr/>
          </p:nvSpPr>
          <p:spPr>
            <a:xfrm>
              <a:off x="4967875" y="1881155"/>
              <a:ext cx="456731" cy="368640"/>
            </a:xfrm>
            <a:custGeom>
              <a:avLst/>
              <a:gdLst/>
              <a:ahLst/>
              <a:cxnLst/>
              <a:rect l="l" t="t" r="r" b="b"/>
              <a:pathLst>
                <a:path w="10922" h="8927" extrusionOk="0">
                  <a:moveTo>
                    <a:pt x="5928" y="2018"/>
                  </a:moveTo>
                  <a:cubicBezTo>
                    <a:pt x="6127" y="2495"/>
                    <a:pt x="6087" y="2853"/>
                    <a:pt x="6167" y="3350"/>
                  </a:cubicBezTo>
                  <a:cubicBezTo>
                    <a:pt x="6227" y="3609"/>
                    <a:pt x="6167" y="3907"/>
                    <a:pt x="6246" y="4166"/>
                  </a:cubicBezTo>
                  <a:cubicBezTo>
                    <a:pt x="6326" y="4365"/>
                    <a:pt x="6346" y="4365"/>
                    <a:pt x="6246" y="4544"/>
                  </a:cubicBezTo>
                  <a:cubicBezTo>
                    <a:pt x="6048" y="4504"/>
                    <a:pt x="5829" y="4484"/>
                    <a:pt x="5630" y="4464"/>
                  </a:cubicBezTo>
                  <a:cubicBezTo>
                    <a:pt x="5272" y="4445"/>
                    <a:pt x="5192" y="4405"/>
                    <a:pt x="4854" y="4385"/>
                  </a:cubicBezTo>
                  <a:cubicBezTo>
                    <a:pt x="4817" y="4382"/>
                    <a:pt x="4786" y="4381"/>
                    <a:pt x="4760" y="4381"/>
                  </a:cubicBezTo>
                  <a:cubicBezTo>
                    <a:pt x="4726" y="4381"/>
                    <a:pt x="4701" y="4383"/>
                    <a:pt x="4683" y="4383"/>
                  </a:cubicBezTo>
                  <a:cubicBezTo>
                    <a:pt x="4620" y="4383"/>
                    <a:pt x="4642" y="4365"/>
                    <a:pt x="4655" y="4206"/>
                  </a:cubicBezTo>
                  <a:cubicBezTo>
                    <a:pt x="4755" y="3510"/>
                    <a:pt x="4834" y="2953"/>
                    <a:pt x="4894" y="2256"/>
                  </a:cubicBezTo>
                  <a:cubicBezTo>
                    <a:pt x="4934" y="2097"/>
                    <a:pt x="4894" y="2077"/>
                    <a:pt x="5073" y="2077"/>
                  </a:cubicBezTo>
                  <a:cubicBezTo>
                    <a:pt x="5371" y="2057"/>
                    <a:pt x="5590" y="2018"/>
                    <a:pt x="5928" y="2018"/>
                  </a:cubicBezTo>
                  <a:close/>
                  <a:moveTo>
                    <a:pt x="5640" y="1"/>
                  </a:moveTo>
                  <a:cubicBezTo>
                    <a:pt x="4993" y="1"/>
                    <a:pt x="4360" y="45"/>
                    <a:pt x="3740" y="68"/>
                  </a:cubicBezTo>
                  <a:cubicBezTo>
                    <a:pt x="3501" y="68"/>
                    <a:pt x="3362" y="168"/>
                    <a:pt x="3282" y="386"/>
                  </a:cubicBezTo>
                  <a:cubicBezTo>
                    <a:pt x="3084" y="884"/>
                    <a:pt x="2845" y="1361"/>
                    <a:pt x="2646" y="1859"/>
                  </a:cubicBezTo>
                  <a:cubicBezTo>
                    <a:pt x="2447" y="2296"/>
                    <a:pt x="2288" y="2774"/>
                    <a:pt x="2109" y="3251"/>
                  </a:cubicBezTo>
                  <a:cubicBezTo>
                    <a:pt x="1870" y="3868"/>
                    <a:pt x="1611" y="4464"/>
                    <a:pt x="1373" y="5081"/>
                  </a:cubicBezTo>
                  <a:cubicBezTo>
                    <a:pt x="1253" y="5380"/>
                    <a:pt x="1074" y="5678"/>
                    <a:pt x="975" y="5976"/>
                  </a:cubicBezTo>
                  <a:cubicBezTo>
                    <a:pt x="677" y="6792"/>
                    <a:pt x="378" y="7588"/>
                    <a:pt x="80" y="8423"/>
                  </a:cubicBezTo>
                  <a:cubicBezTo>
                    <a:pt x="60" y="8483"/>
                    <a:pt x="20" y="8582"/>
                    <a:pt x="0" y="8682"/>
                  </a:cubicBezTo>
                  <a:cubicBezTo>
                    <a:pt x="80" y="8741"/>
                    <a:pt x="159" y="8781"/>
                    <a:pt x="219" y="8781"/>
                  </a:cubicBezTo>
                  <a:cubicBezTo>
                    <a:pt x="881" y="8781"/>
                    <a:pt x="1544" y="8926"/>
                    <a:pt x="2221" y="8926"/>
                  </a:cubicBezTo>
                  <a:cubicBezTo>
                    <a:pt x="2296" y="8926"/>
                    <a:pt x="2371" y="8924"/>
                    <a:pt x="2447" y="8920"/>
                  </a:cubicBezTo>
                  <a:cubicBezTo>
                    <a:pt x="2546" y="8682"/>
                    <a:pt x="2646" y="8523"/>
                    <a:pt x="2745" y="8324"/>
                  </a:cubicBezTo>
                  <a:cubicBezTo>
                    <a:pt x="3064" y="7667"/>
                    <a:pt x="3382" y="6991"/>
                    <a:pt x="3740" y="6354"/>
                  </a:cubicBezTo>
                  <a:cubicBezTo>
                    <a:pt x="3899" y="6036"/>
                    <a:pt x="4098" y="5698"/>
                    <a:pt x="4436" y="5479"/>
                  </a:cubicBezTo>
                  <a:cubicBezTo>
                    <a:pt x="4874" y="5459"/>
                    <a:pt x="5272" y="5399"/>
                    <a:pt x="5670" y="5399"/>
                  </a:cubicBezTo>
                  <a:cubicBezTo>
                    <a:pt x="6425" y="5399"/>
                    <a:pt x="6445" y="5399"/>
                    <a:pt x="6823" y="6036"/>
                  </a:cubicBezTo>
                  <a:cubicBezTo>
                    <a:pt x="7062" y="6454"/>
                    <a:pt x="7241" y="6871"/>
                    <a:pt x="7440" y="7329"/>
                  </a:cubicBezTo>
                  <a:cubicBezTo>
                    <a:pt x="7579" y="7667"/>
                    <a:pt x="7738" y="8025"/>
                    <a:pt x="7878" y="8383"/>
                  </a:cubicBezTo>
                  <a:cubicBezTo>
                    <a:pt x="8284" y="8416"/>
                    <a:pt x="8690" y="8448"/>
                    <a:pt x="9096" y="8448"/>
                  </a:cubicBezTo>
                  <a:cubicBezTo>
                    <a:pt x="9187" y="8448"/>
                    <a:pt x="9278" y="8447"/>
                    <a:pt x="9370" y="8443"/>
                  </a:cubicBezTo>
                  <a:cubicBezTo>
                    <a:pt x="9680" y="8443"/>
                    <a:pt x="10007" y="8482"/>
                    <a:pt x="10334" y="8482"/>
                  </a:cubicBezTo>
                  <a:cubicBezTo>
                    <a:pt x="10531" y="8482"/>
                    <a:pt x="10727" y="8468"/>
                    <a:pt x="10921" y="8423"/>
                  </a:cubicBezTo>
                  <a:cubicBezTo>
                    <a:pt x="10702" y="7966"/>
                    <a:pt x="10543" y="7548"/>
                    <a:pt x="10364" y="7150"/>
                  </a:cubicBezTo>
                  <a:cubicBezTo>
                    <a:pt x="10026" y="6354"/>
                    <a:pt x="9748" y="5539"/>
                    <a:pt x="9350" y="4783"/>
                  </a:cubicBezTo>
                  <a:cubicBezTo>
                    <a:pt x="8872" y="3947"/>
                    <a:pt x="8474" y="3052"/>
                    <a:pt x="8037" y="2177"/>
                  </a:cubicBezTo>
                  <a:cubicBezTo>
                    <a:pt x="7818" y="1699"/>
                    <a:pt x="7619" y="1222"/>
                    <a:pt x="7380" y="784"/>
                  </a:cubicBezTo>
                  <a:cubicBezTo>
                    <a:pt x="7261" y="526"/>
                    <a:pt x="7142" y="307"/>
                    <a:pt x="7022" y="88"/>
                  </a:cubicBezTo>
                  <a:cubicBezTo>
                    <a:pt x="6555" y="22"/>
                    <a:pt x="6094" y="1"/>
                    <a:pt x="56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647;p19">
              <a:extLst>
                <a:ext uri="{FF2B5EF4-FFF2-40B4-BE49-F238E27FC236}">
                  <a16:creationId xmlns:a16="http://schemas.microsoft.com/office/drawing/2014/main" id="{7AAD2FAB-B363-AC46-A8E1-D32BF4B10970}"/>
                </a:ext>
              </a:extLst>
            </p:cNvPr>
            <p:cNvSpPr/>
            <p:nvPr/>
          </p:nvSpPr>
          <p:spPr>
            <a:xfrm>
              <a:off x="4948722" y="1870584"/>
              <a:ext cx="495830" cy="392096"/>
            </a:xfrm>
            <a:custGeom>
              <a:avLst/>
              <a:gdLst/>
              <a:ahLst/>
              <a:cxnLst/>
              <a:rect l="l" t="t" r="r" b="b"/>
              <a:pathLst>
                <a:path w="11857" h="9495" extrusionOk="0">
                  <a:moveTo>
                    <a:pt x="6077" y="335"/>
                  </a:moveTo>
                  <a:cubicBezTo>
                    <a:pt x="6534" y="335"/>
                    <a:pt x="6993" y="356"/>
                    <a:pt x="7460" y="424"/>
                  </a:cubicBezTo>
                  <a:cubicBezTo>
                    <a:pt x="7560" y="642"/>
                    <a:pt x="7719" y="861"/>
                    <a:pt x="7838" y="1080"/>
                  </a:cubicBezTo>
                  <a:cubicBezTo>
                    <a:pt x="8057" y="1538"/>
                    <a:pt x="8256" y="2015"/>
                    <a:pt x="8495" y="2453"/>
                  </a:cubicBezTo>
                  <a:cubicBezTo>
                    <a:pt x="8913" y="3328"/>
                    <a:pt x="9330" y="4163"/>
                    <a:pt x="9788" y="5019"/>
                  </a:cubicBezTo>
                  <a:cubicBezTo>
                    <a:pt x="10186" y="5755"/>
                    <a:pt x="10444" y="6590"/>
                    <a:pt x="10802" y="7346"/>
                  </a:cubicBezTo>
                  <a:cubicBezTo>
                    <a:pt x="10981" y="7744"/>
                    <a:pt x="11121" y="8142"/>
                    <a:pt x="11280" y="8600"/>
                  </a:cubicBezTo>
                  <a:cubicBezTo>
                    <a:pt x="11094" y="8633"/>
                    <a:pt x="10915" y="8644"/>
                    <a:pt x="10740" y="8644"/>
                  </a:cubicBezTo>
                  <a:cubicBezTo>
                    <a:pt x="10391" y="8644"/>
                    <a:pt x="10060" y="8600"/>
                    <a:pt x="9728" y="8600"/>
                  </a:cubicBezTo>
                  <a:cubicBezTo>
                    <a:pt x="9231" y="8600"/>
                    <a:pt x="8773" y="8580"/>
                    <a:pt x="8276" y="8540"/>
                  </a:cubicBezTo>
                  <a:cubicBezTo>
                    <a:pt x="8117" y="8202"/>
                    <a:pt x="7997" y="7824"/>
                    <a:pt x="7838" y="7505"/>
                  </a:cubicBezTo>
                  <a:cubicBezTo>
                    <a:pt x="7639" y="7088"/>
                    <a:pt x="7440" y="6650"/>
                    <a:pt x="7222" y="6232"/>
                  </a:cubicBezTo>
                  <a:cubicBezTo>
                    <a:pt x="6844" y="5616"/>
                    <a:pt x="6844" y="5616"/>
                    <a:pt x="6108" y="5616"/>
                  </a:cubicBezTo>
                  <a:cubicBezTo>
                    <a:pt x="5710" y="5616"/>
                    <a:pt x="5312" y="5655"/>
                    <a:pt x="4894" y="5695"/>
                  </a:cubicBezTo>
                  <a:cubicBezTo>
                    <a:pt x="4556" y="5934"/>
                    <a:pt x="4397" y="6232"/>
                    <a:pt x="4218" y="6551"/>
                  </a:cubicBezTo>
                  <a:cubicBezTo>
                    <a:pt x="3860" y="7207"/>
                    <a:pt x="3561" y="7844"/>
                    <a:pt x="3243" y="8500"/>
                  </a:cubicBezTo>
                  <a:cubicBezTo>
                    <a:pt x="3144" y="8699"/>
                    <a:pt x="3044" y="8878"/>
                    <a:pt x="2945" y="9097"/>
                  </a:cubicBezTo>
                  <a:cubicBezTo>
                    <a:pt x="2861" y="9101"/>
                    <a:pt x="2777" y="9103"/>
                    <a:pt x="2694" y="9103"/>
                  </a:cubicBezTo>
                  <a:cubicBezTo>
                    <a:pt x="2030" y="9103"/>
                    <a:pt x="1393" y="8978"/>
                    <a:pt x="757" y="8978"/>
                  </a:cubicBezTo>
                  <a:cubicBezTo>
                    <a:pt x="677" y="8978"/>
                    <a:pt x="637" y="8918"/>
                    <a:pt x="558" y="8878"/>
                  </a:cubicBezTo>
                  <a:cubicBezTo>
                    <a:pt x="578" y="8759"/>
                    <a:pt x="597" y="8699"/>
                    <a:pt x="637" y="8600"/>
                  </a:cubicBezTo>
                  <a:cubicBezTo>
                    <a:pt x="936" y="7804"/>
                    <a:pt x="1194" y="7008"/>
                    <a:pt x="1493" y="6212"/>
                  </a:cubicBezTo>
                  <a:cubicBezTo>
                    <a:pt x="1632" y="5914"/>
                    <a:pt x="1771" y="5616"/>
                    <a:pt x="1890" y="5317"/>
                  </a:cubicBezTo>
                  <a:lnTo>
                    <a:pt x="2646" y="3527"/>
                  </a:lnTo>
                  <a:cubicBezTo>
                    <a:pt x="2825" y="3069"/>
                    <a:pt x="2965" y="2612"/>
                    <a:pt x="3164" y="2154"/>
                  </a:cubicBezTo>
                  <a:cubicBezTo>
                    <a:pt x="3362" y="1677"/>
                    <a:pt x="3581" y="1180"/>
                    <a:pt x="3780" y="722"/>
                  </a:cubicBezTo>
                  <a:cubicBezTo>
                    <a:pt x="3880" y="523"/>
                    <a:pt x="4019" y="384"/>
                    <a:pt x="4238" y="384"/>
                  </a:cubicBezTo>
                  <a:cubicBezTo>
                    <a:pt x="4854" y="372"/>
                    <a:pt x="5463" y="335"/>
                    <a:pt x="6077" y="335"/>
                  </a:cubicBezTo>
                  <a:close/>
                  <a:moveTo>
                    <a:pt x="5934" y="1"/>
                  </a:moveTo>
                  <a:cubicBezTo>
                    <a:pt x="5724" y="1"/>
                    <a:pt x="5508" y="38"/>
                    <a:pt x="5272" y="66"/>
                  </a:cubicBezTo>
                  <a:cubicBezTo>
                    <a:pt x="5053" y="85"/>
                    <a:pt x="4815" y="125"/>
                    <a:pt x="4576" y="125"/>
                  </a:cubicBezTo>
                  <a:cubicBezTo>
                    <a:pt x="4258" y="125"/>
                    <a:pt x="3939" y="125"/>
                    <a:pt x="3621" y="185"/>
                  </a:cubicBezTo>
                  <a:cubicBezTo>
                    <a:pt x="3382" y="881"/>
                    <a:pt x="3124" y="1558"/>
                    <a:pt x="2825" y="2214"/>
                  </a:cubicBezTo>
                  <a:cubicBezTo>
                    <a:pt x="2666" y="2512"/>
                    <a:pt x="2547" y="2831"/>
                    <a:pt x="2428" y="3149"/>
                  </a:cubicBezTo>
                  <a:cubicBezTo>
                    <a:pt x="2129" y="4004"/>
                    <a:pt x="1831" y="4840"/>
                    <a:pt x="1373" y="5636"/>
                  </a:cubicBezTo>
                  <a:cubicBezTo>
                    <a:pt x="1333" y="5735"/>
                    <a:pt x="1274" y="5834"/>
                    <a:pt x="1254" y="5934"/>
                  </a:cubicBezTo>
                  <a:cubicBezTo>
                    <a:pt x="876" y="6929"/>
                    <a:pt x="558" y="7943"/>
                    <a:pt x="100" y="8918"/>
                  </a:cubicBezTo>
                  <a:cubicBezTo>
                    <a:pt x="1" y="9117"/>
                    <a:pt x="100" y="9296"/>
                    <a:pt x="299" y="9316"/>
                  </a:cubicBezTo>
                  <a:cubicBezTo>
                    <a:pt x="418" y="9336"/>
                    <a:pt x="478" y="9336"/>
                    <a:pt x="578" y="9336"/>
                  </a:cubicBezTo>
                  <a:cubicBezTo>
                    <a:pt x="1393" y="9395"/>
                    <a:pt x="2189" y="9435"/>
                    <a:pt x="3084" y="9495"/>
                  </a:cubicBezTo>
                  <a:cubicBezTo>
                    <a:pt x="3263" y="9057"/>
                    <a:pt x="3462" y="8659"/>
                    <a:pt x="3641" y="8241"/>
                  </a:cubicBezTo>
                  <a:cubicBezTo>
                    <a:pt x="3939" y="7565"/>
                    <a:pt x="4278" y="6948"/>
                    <a:pt x="4715" y="6372"/>
                  </a:cubicBezTo>
                  <a:cubicBezTo>
                    <a:pt x="4835" y="6212"/>
                    <a:pt x="4974" y="6073"/>
                    <a:pt x="5213" y="6073"/>
                  </a:cubicBezTo>
                  <a:cubicBezTo>
                    <a:pt x="5610" y="6053"/>
                    <a:pt x="6008" y="6053"/>
                    <a:pt x="6406" y="6033"/>
                  </a:cubicBezTo>
                  <a:cubicBezTo>
                    <a:pt x="6545" y="6033"/>
                    <a:pt x="6665" y="6113"/>
                    <a:pt x="6764" y="6232"/>
                  </a:cubicBezTo>
                  <a:cubicBezTo>
                    <a:pt x="6844" y="6352"/>
                    <a:pt x="6943" y="6451"/>
                    <a:pt x="7023" y="6570"/>
                  </a:cubicBezTo>
                  <a:cubicBezTo>
                    <a:pt x="7361" y="7247"/>
                    <a:pt x="7719" y="7923"/>
                    <a:pt x="7818" y="8699"/>
                  </a:cubicBezTo>
                  <a:cubicBezTo>
                    <a:pt x="7838" y="8858"/>
                    <a:pt x="7938" y="8938"/>
                    <a:pt x="8117" y="8958"/>
                  </a:cubicBezTo>
                  <a:cubicBezTo>
                    <a:pt x="8196" y="8997"/>
                    <a:pt x="8296" y="8997"/>
                    <a:pt x="8395" y="8997"/>
                  </a:cubicBezTo>
                  <a:cubicBezTo>
                    <a:pt x="9410" y="9017"/>
                    <a:pt x="10404" y="9017"/>
                    <a:pt x="11419" y="9037"/>
                  </a:cubicBezTo>
                  <a:cubicBezTo>
                    <a:pt x="11459" y="9037"/>
                    <a:pt x="11499" y="9046"/>
                    <a:pt x="11532" y="9046"/>
                  </a:cubicBezTo>
                  <a:cubicBezTo>
                    <a:pt x="11549" y="9046"/>
                    <a:pt x="11565" y="9044"/>
                    <a:pt x="11578" y="9037"/>
                  </a:cubicBezTo>
                  <a:cubicBezTo>
                    <a:pt x="11638" y="8997"/>
                    <a:pt x="11737" y="8938"/>
                    <a:pt x="11777" y="8898"/>
                  </a:cubicBezTo>
                  <a:cubicBezTo>
                    <a:pt x="11817" y="8739"/>
                    <a:pt x="11857" y="8619"/>
                    <a:pt x="11698" y="8580"/>
                  </a:cubicBezTo>
                  <a:cubicBezTo>
                    <a:pt x="11518" y="8500"/>
                    <a:pt x="11459" y="8381"/>
                    <a:pt x="11379" y="8222"/>
                  </a:cubicBezTo>
                  <a:cubicBezTo>
                    <a:pt x="11260" y="7943"/>
                    <a:pt x="11121" y="7645"/>
                    <a:pt x="11021" y="7386"/>
                  </a:cubicBezTo>
                  <a:cubicBezTo>
                    <a:pt x="10683" y="6590"/>
                    <a:pt x="10385" y="5755"/>
                    <a:pt x="10007" y="4999"/>
                  </a:cubicBezTo>
                  <a:cubicBezTo>
                    <a:pt x="9569" y="4024"/>
                    <a:pt x="9072" y="3069"/>
                    <a:pt x="8594" y="2134"/>
                  </a:cubicBezTo>
                  <a:cubicBezTo>
                    <a:pt x="8316" y="1558"/>
                    <a:pt x="8037" y="981"/>
                    <a:pt x="7799" y="424"/>
                  </a:cubicBezTo>
                  <a:cubicBezTo>
                    <a:pt x="7664" y="120"/>
                    <a:pt x="7528" y="16"/>
                    <a:pt x="7235" y="16"/>
                  </a:cubicBezTo>
                  <a:cubicBezTo>
                    <a:pt x="7183" y="16"/>
                    <a:pt x="7126" y="20"/>
                    <a:pt x="7063" y="26"/>
                  </a:cubicBezTo>
                  <a:cubicBezTo>
                    <a:pt x="6890" y="37"/>
                    <a:pt x="6731" y="49"/>
                    <a:pt x="6570" y="49"/>
                  </a:cubicBezTo>
                  <a:cubicBezTo>
                    <a:pt x="6452" y="49"/>
                    <a:pt x="6333" y="43"/>
                    <a:pt x="6207" y="26"/>
                  </a:cubicBezTo>
                  <a:cubicBezTo>
                    <a:pt x="6116" y="8"/>
                    <a:pt x="6026" y="1"/>
                    <a:pt x="5934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648;p19">
              <a:extLst>
                <a:ext uri="{FF2B5EF4-FFF2-40B4-BE49-F238E27FC236}">
                  <a16:creationId xmlns:a16="http://schemas.microsoft.com/office/drawing/2014/main" id="{64DF3884-BAE4-4E40-9716-D2D96063A742}"/>
                </a:ext>
              </a:extLst>
            </p:cNvPr>
            <p:cNvSpPr/>
            <p:nvPr/>
          </p:nvSpPr>
          <p:spPr>
            <a:xfrm>
              <a:off x="5157521" y="1960356"/>
              <a:ext cx="81586" cy="115048"/>
            </a:xfrm>
            <a:custGeom>
              <a:avLst/>
              <a:gdLst/>
              <a:ahLst/>
              <a:cxnLst/>
              <a:rect l="l" t="t" r="r" b="b"/>
              <a:pathLst>
                <a:path w="1951" h="2786" extrusionOk="0">
                  <a:moveTo>
                    <a:pt x="1214" y="338"/>
                  </a:moveTo>
                  <a:cubicBezTo>
                    <a:pt x="1552" y="955"/>
                    <a:pt x="1433" y="1631"/>
                    <a:pt x="1552" y="2268"/>
                  </a:cubicBezTo>
                  <a:cubicBezTo>
                    <a:pt x="1395" y="2297"/>
                    <a:pt x="1245" y="2307"/>
                    <a:pt x="1100" y="2307"/>
                  </a:cubicBezTo>
                  <a:cubicBezTo>
                    <a:pt x="840" y="2307"/>
                    <a:pt x="594" y="2274"/>
                    <a:pt x="339" y="2248"/>
                  </a:cubicBezTo>
                  <a:cubicBezTo>
                    <a:pt x="339" y="1671"/>
                    <a:pt x="418" y="1154"/>
                    <a:pt x="518" y="637"/>
                  </a:cubicBezTo>
                  <a:cubicBezTo>
                    <a:pt x="538" y="478"/>
                    <a:pt x="637" y="378"/>
                    <a:pt x="816" y="358"/>
                  </a:cubicBezTo>
                  <a:cubicBezTo>
                    <a:pt x="936" y="358"/>
                    <a:pt x="1055" y="358"/>
                    <a:pt x="1214" y="338"/>
                  </a:cubicBezTo>
                  <a:close/>
                  <a:moveTo>
                    <a:pt x="1433" y="0"/>
                  </a:moveTo>
                  <a:cubicBezTo>
                    <a:pt x="1115" y="0"/>
                    <a:pt x="836" y="20"/>
                    <a:pt x="538" y="20"/>
                  </a:cubicBezTo>
                  <a:cubicBezTo>
                    <a:pt x="399" y="20"/>
                    <a:pt x="319" y="100"/>
                    <a:pt x="299" y="259"/>
                  </a:cubicBezTo>
                  <a:cubicBezTo>
                    <a:pt x="200" y="955"/>
                    <a:pt x="120" y="1651"/>
                    <a:pt x="21" y="2348"/>
                  </a:cubicBezTo>
                  <a:cubicBezTo>
                    <a:pt x="1" y="2566"/>
                    <a:pt x="40" y="2606"/>
                    <a:pt x="299" y="2646"/>
                  </a:cubicBezTo>
                  <a:cubicBezTo>
                    <a:pt x="637" y="2666"/>
                    <a:pt x="956" y="2725"/>
                    <a:pt x="1314" y="2745"/>
                  </a:cubicBezTo>
                  <a:cubicBezTo>
                    <a:pt x="1493" y="2765"/>
                    <a:pt x="1652" y="2765"/>
                    <a:pt x="1851" y="2785"/>
                  </a:cubicBezTo>
                  <a:cubicBezTo>
                    <a:pt x="1930" y="2626"/>
                    <a:pt x="1950" y="2447"/>
                    <a:pt x="1910" y="2268"/>
                  </a:cubicBezTo>
                  <a:cubicBezTo>
                    <a:pt x="1831" y="2029"/>
                    <a:pt x="1811" y="1751"/>
                    <a:pt x="1791" y="1472"/>
                  </a:cubicBezTo>
                  <a:cubicBezTo>
                    <a:pt x="1711" y="975"/>
                    <a:pt x="1632" y="478"/>
                    <a:pt x="1433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" name="Google Shape;649;p19">
            <a:extLst>
              <a:ext uri="{FF2B5EF4-FFF2-40B4-BE49-F238E27FC236}">
                <a16:creationId xmlns:a16="http://schemas.microsoft.com/office/drawing/2014/main" id="{3AF79E79-AC93-5943-AB78-F59C7C19ED84}"/>
              </a:ext>
            </a:extLst>
          </p:cNvPr>
          <p:cNvGrpSpPr/>
          <p:nvPr/>
        </p:nvGrpSpPr>
        <p:grpSpPr>
          <a:xfrm>
            <a:off x="1921444" y="1347693"/>
            <a:ext cx="499723" cy="497891"/>
            <a:chOff x="928579" y="973386"/>
            <a:chExt cx="353686" cy="352414"/>
          </a:xfrm>
        </p:grpSpPr>
        <p:sp>
          <p:nvSpPr>
            <p:cNvPr id="140" name="Google Shape;650;p19">
              <a:extLst>
                <a:ext uri="{FF2B5EF4-FFF2-40B4-BE49-F238E27FC236}">
                  <a16:creationId xmlns:a16="http://schemas.microsoft.com/office/drawing/2014/main" id="{CCD3E3B0-2C4F-B74E-9441-6288B4CD5FEC}"/>
                </a:ext>
              </a:extLst>
            </p:cNvPr>
            <p:cNvSpPr/>
            <p:nvPr/>
          </p:nvSpPr>
          <p:spPr>
            <a:xfrm>
              <a:off x="946244" y="983749"/>
              <a:ext cx="323732" cy="333736"/>
            </a:xfrm>
            <a:custGeom>
              <a:avLst/>
              <a:gdLst/>
              <a:ahLst/>
              <a:cxnLst/>
              <a:rect l="l" t="t" r="r" b="b"/>
              <a:pathLst>
                <a:path w="8376" h="8416" extrusionOk="0">
                  <a:moveTo>
                    <a:pt x="7062" y="1"/>
                  </a:moveTo>
                  <a:cubicBezTo>
                    <a:pt x="5670" y="40"/>
                    <a:pt x="4278" y="80"/>
                    <a:pt x="2885" y="140"/>
                  </a:cubicBezTo>
                  <a:cubicBezTo>
                    <a:pt x="2189" y="160"/>
                    <a:pt x="1473" y="180"/>
                    <a:pt x="776" y="239"/>
                  </a:cubicBezTo>
                  <a:cubicBezTo>
                    <a:pt x="577" y="239"/>
                    <a:pt x="379" y="279"/>
                    <a:pt x="180" y="339"/>
                  </a:cubicBezTo>
                  <a:cubicBezTo>
                    <a:pt x="40" y="359"/>
                    <a:pt x="1" y="458"/>
                    <a:pt x="1" y="578"/>
                  </a:cubicBezTo>
                  <a:cubicBezTo>
                    <a:pt x="20" y="677"/>
                    <a:pt x="20" y="796"/>
                    <a:pt x="40" y="896"/>
                  </a:cubicBezTo>
                  <a:cubicBezTo>
                    <a:pt x="140" y="1373"/>
                    <a:pt x="200" y="1851"/>
                    <a:pt x="219" y="2348"/>
                  </a:cubicBezTo>
                  <a:cubicBezTo>
                    <a:pt x="219" y="2527"/>
                    <a:pt x="219" y="2686"/>
                    <a:pt x="379" y="2865"/>
                  </a:cubicBezTo>
                  <a:cubicBezTo>
                    <a:pt x="517" y="2908"/>
                    <a:pt x="679" y="2928"/>
                    <a:pt x="845" y="2928"/>
                  </a:cubicBezTo>
                  <a:cubicBezTo>
                    <a:pt x="988" y="2928"/>
                    <a:pt x="1135" y="2913"/>
                    <a:pt x="1274" y="2885"/>
                  </a:cubicBezTo>
                  <a:cubicBezTo>
                    <a:pt x="1612" y="2845"/>
                    <a:pt x="1990" y="2786"/>
                    <a:pt x="2328" y="2746"/>
                  </a:cubicBezTo>
                  <a:cubicBezTo>
                    <a:pt x="2490" y="2711"/>
                    <a:pt x="2652" y="2690"/>
                    <a:pt x="2821" y="2690"/>
                  </a:cubicBezTo>
                  <a:cubicBezTo>
                    <a:pt x="2944" y="2690"/>
                    <a:pt x="3070" y="2701"/>
                    <a:pt x="3203" y="2726"/>
                  </a:cubicBezTo>
                  <a:cubicBezTo>
                    <a:pt x="3382" y="3382"/>
                    <a:pt x="3522" y="4039"/>
                    <a:pt x="3522" y="4715"/>
                  </a:cubicBezTo>
                  <a:cubicBezTo>
                    <a:pt x="3522" y="4974"/>
                    <a:pt x="3522" y="5232"/>
                    <a:pt x="3541" y="5471"/>
                  </a:cubicBezTo>
                  <a:cubicBezTo>
                    <a:pt x="3621" y="6227"/>
                    <a:pt x="3701" y="7003"/>
                    <a:pt x="3800" y="7739"/>
                  </a:cubicBezTo>
                  <a:cubicBezTo>
                    <a:pt x="3800" y="7838"/>
                    <a:pt x="3820" y="7958"/>
                    <a:pt x="3860" y="8057"/>
                  </a:cubicBezTo>
                  <a:cubicBezTo>
                    <a:pt x="3919" y="8356"/>
                    <a:pt x="4039" y="8415"/>
                    <a:pt x="4278" y="8415"/>
                  </a:cubicBezTo>
                  <a:lnTo>
                    <a:pt x="5968" y="8415"/>
                  </a:lnTo>
                  <a:cubicBezTo>
                    <a:pt x="5988" y="8415"/>
                    <a:pt x="6028" y="8395"/>
                    <a:pt x="6088" y="8356"/>
                  </a:cubicBezTo>
                  <a:cubicBezTo>
                    <a:pt x="6108" y="8296"/>
                    <a:pt x="6187" y="8196"/>
                    <a:pt x="6187" y="8097"/>
                  </a:cubicBezTo>
                  <a:cubicBezTo>
                    <a:pt x="6207" y="7639"/>
                    <a:pt x="6287" y="7202"/>
                    <a:pt x="6247" y="6744"/>
                  </a:cubicBezTo>
                  <a:cubicBezTo>
                    <a:pt x="6207" y="6426"/>
                    <a:pt x="6247" y="6068"/>
                    <a:pt x="6207" y="5730"/>
                  </a:cubicBezTo>
                  <a:cubicBezTo>
                    <a:pt x="6167" y="5014"/>
                    <a:pt x="6108" y="4278"/>
                    <a:pt x="6088" y="3561"/>
                  </a:cubicBezTo>
                  <a:cubicBezTo>
                    <a:pt x="6068" y="3223"/>
                    <a:pt x="5988" y="2865"/>
                    <a:pt x="6088" y="2487"/>
                  </a:cubicBezTo>
                  <a:cubicBezTo>
                    <a:pt x="6207" y="2447"/>
                    <a:pt x="6307" y="2388"/>
                    <a:pt x="6406" y="2388"/>
                  </a:cubicBezTo>
                  <a:cubicBezTo>
                    <a:pt x="6764" y="2388"/>
                    <a:pt x="7142" y="2388"/>
                    <a:pt x="7480" y="2447"/>
                  </a:cubicBezTo>
                  <a:cubicBezTo>
                    <a:pt x="7579" y="2454"/>
                    <a:pt x="7677" y="2462"/>
                    <a:pt x="7777" y="2462"/>
                  </a:cubicBezTo>
                  <a:cubicBezTo>
                    <a:pt x="7958" y="2462"/>
                    <a:pt x="8143" y="2438"/>
                    <a:pt x="8336" y="2348"/>
                  </a:cubicBezTo>
                  <a:cubicBezTo>
                    <a:pt x="8336" y="2249"/>
                    <a:pt x="8356" y="2169"/>
                    <a:pt x="8375" y="2030"/>
                  </a:cubicBezTo>
                  <a:cubicBezTo>
                    <a:pt x="8276" y="1493"/>
                    <a:pt x="8256" y="955"/>
                    <a:pt x="8256" y="398"/>
                  </a:cubicBezTo>
                  <a:lnTo>
                    <a:pt x="8256" y="299"/>
                  </a:lnTo>
                  <a:cubicBezTo>
                    <a:pt x="8236" y="140"/>
                    <a:pt x="8157" y="60"/>
                    <a:pt x="7978" y="40"/>
                  </a:cubicBezTo>
                  <a:cubicBezTo>
                    <a:pt x="7679" y="1"/>
                    <a:pt x="7361" y="1"/>
                    <a:pt x="706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651;p19">
              <a:extLst>
                <a:ext uri="{FF2B5EF4-FFF2-40B4-BE49-F238E27FC236}">
                  <a16:creationId xmlns:a16="http://schemas.microsoft.com/office/drawing/2014/main" id="{D400BCCB-2EBC-4742-ADAA-5F137E339C74}"/>
                </a:ext>
              </a:extLst>
            </p:cNvPr>
            <p:cNvSpPr/>
            <p:nvPr/>
          </p:nvSpPr>
          <p:spPr>
            <a:xfrm>
              <a:off x="928579" y="973386"/>
              <a:ext cx="353686" cy="352414"/>
            </a:xfrm>
            <a:custGeom>
              <a:avLst/>
              <a:gdLst/>
              <a:ahLst/>
              <a:cxnLst/>
              <a:rect l="l" t="t" r="r" b="b"/>
              <a:pathLst>
                <a:path w="9151" h="9156" extrusionOk="0">
                  <a:moveTo>
                    <a:pt x="7519" y="324"/>
                  </a:moveTo>
                  <a:cubicBezTo>
                    <a:pt x="7818" y="324"/>
                    <a:pt x="8136" y="324"/>
                    <a:pt x="8435" y="363"/>
                  </a:cubicBezTo>
                  <a:cubicBezTo>
                    <a:pt x="8614" y="383"/>
                    <a:pt x="8693" y="463"/>
                    <a:pt x="8713" y="622"/>
                  </a:cubicBezTo>
                  <a:lnTo>
                    <a:pt x="8713" y="721"/>
                  </a:lnTo>
                  <a:cubicBezTo>
                    <a:pt x="8713" y="1278"/>
                    <a:pt x="8733" y="1816"/>
                    <a:pt x="8832" y="2353"/>
                  </a:cubicBezTo>
                  <a:cubicBezTo>
                    <a:pt x="8813" y="2492"/>
                    <a:pt x="8793" y="2572"/>
                    <a:pt x="8793" y="2671"/>
                  </a:cubicBezTo>
                  <a:cubicBezTo>
                    <a:pt x="8600" y="2761"/>
                    <a:pt x="8415" y="2785"/>
                    <a:pt x="8234" y="2785"/>
                  </a:cubicBezTo>
                  <a:cubicBezTo>
                    <a:pt x="8134" y="2785"/>
                    <a:pt x="8036" y="2777"/>
                    <a:pt x="7937" y="2770"/>
                  </a:cubicBezTo>
                  <a:cubicBezTo>
                    <a:pt x="7599" y="2711"/>
                    <a:pt x="7221" y="2711"/>
                    <a:pt x="6863" y="2711"/>
                  </a:cubicBezTo>
                  <a:cubicBezTo>
                    <a:pt x="6764" y="2711"/>
                    <a:pt x="6664" y="2770"/>
                    <a:pt x="6545" y="2810"/>
                  </a:cubicBezTo>
                  <a:cubicBezTo>
                    <a:pt x="6445" y="3188"/>
                    <a:pt x="6525" y="3546"/>
                    <a:pt x="6545" y="3884"/>
                  </a:cubicBezTo>
                  <a:cubicBezTo>
                    <a:pt x="6565" y="4601"/>
                    <a:pt x="6624" y="5337"/>
                    <a:pt x="6664" y="6053"/>
                  </a:cubicBezTo>
                  <a:cubicBezTo>
                    <a:pt x="6704" y="6391"/>
                    <a:pt x="6664" y="6749"/>
                    <a:pt x="6704" y="7067"/>
                  </a:cubicBezTo>
                  <a:cubicBezTo>
                    <a:pt x="6744" y="7525"/>
                    <a:pt x="6664" y="7962"/>
                    <a:pt x="6644" y="8420"/>
                  </a:cubicBezTo>
                  <a:cubicBezTo>
                    <a:pt x="6644" y="8519"/>
                    <a:pt x="6565" y="8619"/>
                    <a:pt x="6545" y="8679"/>
                  </a:cubicBezTo>
                  <a:cubicBezTo>
                    <a:pt x="6485" y="8718"/>
                    <a:pt x="6445" y="8738"/>
                    <a:pt x="6425" y="8738"/>
                  </a:cubicBezTo>
                  <a:lnTo>
                    <a:pt x="4735" y="8738"/>
                  </a:lnTo>
                  <a:cubicBezTo>
                    <a:pt x="4496" y="8738"/>
                    <a:pt x="4376" y="8679"/>
                    <a:pt x="4317" y="8380"/>
                  </a:cubicBezTo>
                  <a:cubicBezTo>
                    <a:pt x="4277" y="8281"/>
                    <a:pt x="4257" y="8161"/>
                    <a:pt x="4257" y="8062"/>
                  </a:cubicBezTo>
                  <a:cubicBezTo>
                    <a:pt x="4158" y="7326"/>
                    <a:pt x="4078" y="6550"/>
                    <a:pt x="3998" y="5794"/>
                  </a:cubicBezTo>
                  <a:cubicBezTo>
                    <a:pt x="3979" y="5555"/>
                    <a:pt x="3979" y="5297"/>
                    <a:pt x="3979" y="5038"/>
                  </a:cubicBezTo>
                  <a:cubicBezTo>
                    <a:pt x="3979" y="4362"/>
                    <a:pt x="3839" y="3705"/>
                    <a:pt x="3660" y="3049"/>
                  </a:cubicBezTo>
                  <a:cubicBezTo>
                    <a:pt x="3527" y="3024"/>
                    <a:pt x="3401" y="3013"/>
                    <a:pt x="3278" y="3013"/>
                  </a:cubicBezTo>
                  <a:cubicBezTo>
                    <a:pt x="3109" y="3013"/>
                    <a:pt x="2947" y="3034"/>
                    <a:pt x="2785" y="3069"/>
                  </a:cubicBezTo>
                  <a:cubicBezTo>
                    <a:pt x="2447" y="3109"/>
                    <a:pt x="2069" y="3168"/>
                    <a:pt x="1731" y="3208"/>
                  </a:cubicBezTo>
                  <a:cubicBezTo>
                    <a:pt x="1592" y="3236"/>
                    <a:pt x="1445" y="3251"/>
                    <a:pt x="1302" y="3251"/>
                  </a:cubicBezTo>
                  <a:cubicBezTo>
                    <a:pt x="1136" y="3251"/>
                    <a:pt x="974" y="3231"/>
                    <a:pt x="836" y="3188"/>
                  </a:cubicBezTo>
                  <a:cubicBezTo>
                    <a:pt x="676" y="3009"/>
                    <a:pt x="676" y="2850"/>
                    <a:pt x="676" y="2671"/>
                  </a:cubicBezTo>
                  <a:cubicBezTo>
                    <a:pt x="657" y="2174"/>
                    <a:pt x="597" y="1696"/>
                    <a:pt x="497" y="1219"/>
                  </a:cubicBezTo>
                  <a:cubicBezTo>
                    <a:pt x="477" y="1119"/>
                    <a:pt x="477" y="1000"/>
                    <a:pt x="458" y="901"/>
                  </a:cubicBezTo>
                  <a:cubicBezTo>
                    <a:pt x="458" y="781"/>
                    <a:pt x="497" y="682"/>
                    <a:pt x="637" y="662"/>
                  </a:cubicBezTo>
                  <a:cubicBezTo>
                    <a:pt x="836" y="602"/>
                    <a:pt x="1034" y="562"/>
                    <a:pt x="1233" y="562"/>
                  </a:cubicBezTo>
                  <a:cubicBezTo>
                    <a:pt x="1930" y="503"/>
                    <a:pt x="2646" y="483"/>
                    <a:pt x="3342" y="463"/>
                  </a:cubicBezTo>
                  <a:cubicBezTo>
                    <a:pt x="4735" y="403"/>
                    <a:pt x="6127" y="363"/>
                    <a:pt x="7519" y="324"/>
                  </a:cubicBezTo>
                  <a:close/>
                  <a:moveTo>
                    <a:pt x="8068" y="1"/>
                  </a:moveTo>
                  <a:cubicBezTo>
                    <a:pt x="7928" y="1"/>
                    <a:pt x="7791" y="5"/>
                    <a:pt x="7659" y="5"/>
                  </a:cubicBezTo>
                  <a:cubicBezTo>
                    <a:pt x="6664" y="25"/>
                    <a:pt x="5669" y="85"/>
                    <a:pt x="4675" y="105"/>
                  </a:cubicBezTo>
                  <a:cubicBezTo>
                    <a:pt x="3919" y="125"/>
                    <a:pt x="3143" y="164"/>
                    <a:pt x="2347" y="204"/>
                  </a:cubicBezTo>
                  <a:cubicBezTo>
                    <a:pt x="2049" y="224"/>
                    <a:pt x="1771" y="224"/>
                    <a:pt x="1472" y="224"/>
                  </a:cubicBezTo>
                  <a:cubicBezTo>
                    <a:pt x="1074" y="224"/>
                    <a:pt x="676" y="284"/>
                    <a:pt x="279" y="324"/>
                  </a:cubicBezTo>
                  <a:cubicBezTo>
                    <a:pt x="179" y="324"/>
                    <a:pt x="80" y="463"/>
                    <a:pt x="0" y="523"/>
                  </a:cubicBezTo>
                  <a:cubicBezTo>
                    <a:pt x="159" y="1259"/>
                    <a:pt x="338" y="1895"/>
                    <a:pt x="338" y="2591"/>
                  </a:cubicBezTo>
                  <a:cubicBezTo>
                    <a:pt x="338" y="2790"/>
                    <a:pt x="338" y="2989"/>
                    <a:pt x="358" y="3188"/>
                  </a:cubicBezTo>
                  <a:cubicBezTo>
                    <a:pt x="378" y="3467"/>
                    <a:pt x="438" y="3566"/>
                    <a:pt x="696" y="3566"/>
                  </a:cubicBezTo>
                  <a:cubicBezTo>
                    <a:pt x="846" y="3576"/>
                    <a:pt x="1005" y="3581"/>
                    <a:pt x="1164" y="3581"/>
                  </a:cubicBezTo>
                  <a:cubicBezTo>
                    <a:pt x="1323" y="3581"/>
                    <a:pt x="1482" y="3576"/>
                    <a:pt x="1631" y="3566"/>
                  </a:cubicBezTo>
                  <a:cubicBezTo>
                    <a:pt x="2049" y="3546"/>
                    <a:pt x="2447" y="3487"/>
                    <a:pt x="2865" y="3447"/>
                  </a:cubicBezTo>
                  <a:cubicBezTo>
                    <a:pt x="2918" y="3434"/>
                    <a:pt x="2971" y="3429"/>
                    <a:pt x="3025" y="3429"/>
                  </a:cubicBezTo>
                  <a:cubicBezTo>
                    <a:pt x="3134" y="3429"/>
                    <a:pt x="3249" y="3447"/>
                    <a:pt x="3382" y="3447"/>
                  </a:cubicBezTo>
                  <a:cubicBezTo>
                    <a:pt x="3561" y="4044"/>
                    <a:pt x="3660" y="4581"/>
                    <a:pt x="3680" y="5158"/>
                  </a:cubicBezTo>
                  <a:cubicBezTo>
                    <a:pt x="3720" y="5555"/>
                    <a:pt x="3740" y="5953"/>
                    <a:pt x="3780" y="6351"/>
                  </a:cubicBezTo>
                  <a:cubicBezTo>
                    <a:pt x="3819" y="6530"/>
                    <a:pt x="3839" y="6669"/>
                    <a:pt x="3839" y="6848"/>
                  </a:cubicBezTo>
                  <a:cubicBezTo>
                    <a:pt x="3879" y="7525"/>
                    <a:pt x="3959" y="8181"/>
                    <a:pt x="4018" y="8838"/>
                  </a:cubicBezTo>
                  <a:cubicBezTo>
                    <a:pt x="4038" y="9017"/>
                    <a:pt x="4118" y="9116"/>
                    <a:pt x="4277" y="9136"/>
                  </a:cubicBezTo>
                  <a:cubicBezTo>
                    <a:pt x="4376" y="9156"/>
                    <a:pt x="4516" y="9156"/>
                    <a:pt x="4615" y="9156"/>
                  </a:cubicBezTo>
                  <a:cubicBezTo>
                    <a:pt x="5311" y="9156"/>
                    <a:pt x="6028" y="9136"/>
                    <a:pt x="6724" y="9136"/>
                  </a:cubicBezTo>
                  <a:cubicBezTo>
                    <a:pt x="6764" y="9136"/>
                    <a:pt x="6823" y="9116"/>
                    <a:pt x="6923" y="9057"/>
                  </a:cubicBezTo>
                  <a:cubicBezTo>
                    <a:pt x="6943" y="8778"/>
                    <a:pt x="7002" y="8519"/>
                    <a:pt x="7002" y="8221"/>
                  </a:cubicBezTo>
                  <a:cubicBezTo>
                    <a:pt x="7022" y="6769"/>
                    <a:pt x="6963" y="5337"/>
                    <a:pt x="6843" y="3884"/>
                  </a:cubicBezTo>
                  <a:cubicBezTo>
                    <a:pt x="6823" y="3646"/>
                    <a:pt x="6764" y="3387"/>
                    <a:pt x="6923" y="3148"/>
                  </a:cubicBezTo>
                  <a:cubicBezTo>
                    <a:pt x="7044" y="3093"/>
                    <a:pt x="7178" y="3081"/>
                    <a:pt x="7311" y="3081"/>
                  </a:cubicBezTo>
                  <a:cubicBezTo>
                    <a:pt x="7417" y="3081"/>
                    <a:pt x="7522" y="3089"/>
                    <a:pt x="7619" y="3089"/>
                  </a:cubicBezTo>
                  <a:cubicBezTo>
                    <a:pt x="7997" y="3089"/>
                    <a:pt x="8395" y="3109"/>
                    <a:pt x="8753" y="3109"/>
                  </a:cubicBezTo>
                  <a:cubicBezTo>
                    <a:pt x="8852" y="3109"/>
                    <a:pt x="8952" y="3089"/>
                    <a:pt x="9051" y="3069"/>
                  </a:cubicBezTo>
                  <a:cubicBezTo>
                    <a:pt x="9151" y="2810"/>
                    <a:pt x="9091" y="2552"/>
                    <a:pt x="9091" y="2273"/>
                  </a:cubicBezTo>
                  <a:cubicBezTo>
                    <a:pt x="9051" y="1855"/>
                    <a:pt x="9031" y="1458"/>
                    <a:pt x="9011" y="1020"/>
                  </a:cubicBezTo>
                  <a:cubicBezTo>
                    <a:pt x="9011" y="821"/>
                    <a:pt x="9011" y="622"/>
                    <a:pt x="8992" y="423"/>
                  </a:cubicBezTo>
                  <a:cubicBezTo>
                    <a:pt x="8992" y="324"/>
                    <a:pt x="8932" y="224"/>
                    <a:pt x="8912" y="125"/>
                  </a:cubicBezTo>
                  <a:cubicBezTo>
                    <a:pt x="8633" y="19"/>
                    <a:pt x="8346" y="1"/>
                    <a:pt x="8068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5" name="Google Shape;2698;p33">
            <a:extLst>
              <a:ext uri="{FF2B5EF4-FFF2-40B4-BE49-F238E27FC236}">
                <a16:creationId xmlns:a16="http://schemas.microsoft.com/office/drawing/2014/main" id="{74F8C6A5-0F0B-A944-B322-82C23D7A378B}"/>
              </a:ext>
            </a:extLst>
          </p:cNvPr>
          <p:cNvSpPr/>
          <p:nvPr/>
        </p:nvSpPr>
        <p:spPr>
          <a:xfrm>
            <a:off x="827881" y="3476663"/>
            <a:ext cx="1198143" cy="32683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137150" tIns="91425" rIns="13715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-KR" altLang="en-US" sz="1600" b="1" dirty="0">
                <a:latin typeface="WemakepriceOTF Bold" panose="020B0600000101010101" pitchFamily="34" charset="-127"/>
                <a:ea typeface="WemakepriceOTF Bold" panose="020B0600000101010101" pitchFamily="34" charset="-127"/>
                <a:cs typeface="Fira Sans Extra Condensed"/>
                <a:sym typeface="Fira Sans Extra Condensed"/>
              </a:rPr>
              <a:t>전용우</a:t>
            </a:r>
            <a:endParaRPr sz="1600" b="1" dirty="0">
              <a:solidFill>
                <a:srgbClr val="000000"/>
              </a:solidFill>
              <a:latin typeface="WemakepriceOTF Bold" panose="020B0600000101010101" pitchFamily="34" charset="-127"/>
              <a:ea typeface="WemakepriceOTF Bold" panose="020B0600000101010101" pitchFamily="34" charset="-127"/>
              <a:cs typeface="Fira Sans Extra Condensed"/>
              <a:sym typeface="Fira Sans Extra Condensed"/>
            </a:endParaRPr>
          </a:p>
        </p:txBody>
      </p:sp>
      <p:sp>
        <p:nvSpPr>
          <p:cNvPr id="156" name="Google Shape;2699;p33">
            <a:extLst>
              <a:ext uri="{FF2B5EF4-FFF2-40B4-BE49-F238E27FC236}">
                <a16:creationId xmlns:a16="http://schemas.microsoft.com/office/drawing/2014/main" id="{23021855-8CB7-5F46-85BE-0D00B2EF3BDD}"/>
              </a:ext>
            </a:extLst>
          </p:cNvPr>
          <p:cNvSpPr/>
          <p:nvPr/>
        </p:nvSpPr>
        <p:spPr>
          <a:xfrm>
            <a:off x="2447670" y="3476656"/>
            <a:ext cx="1198143" cy="32683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137150" tIns="91425" rIns="13715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-KR" altLang="en-US" sz="1600" b="1" dirty="0">
                <a:latin typeface="WemakepriceOTF Bold" panose="020B0600000101010101" pitchFamily="34" charset="-127"/>
                <a:ea typeface="WemakepriceOTF Bold" panose="020B0600000101010101" pitchFamily="34" charset="-127"/>
                <a:cs typeface="Fira Sans Extra Condensed"/>
                <a:sym typeface="Fira Sans Extra Condensed"/>
              </a:rPr>
              <a:t>권지현</a:t>
            </a:r>
            <a:endParaRPr sz="1600" b="1" dirty="0">
              <a:solidFill>
                <a:srgbClr val="000000"/>
              </a:solidFill>
              <a:latin typeface="WemakepriceOTF Bold" panose="020B0600000101010101" pitchFamily="34" charset="-127"/>
              <a:ea typeface="WemakepriceOTF Bold" panose="020B0600000101010101" pitchFamily="34" charset="-127"/>
              <a:cs typeface="Fira Sans Extra Condensed"/>
              <a:sym typeface="Fira Sans Extra Condensed"/>
            </a:endParaRPr>
          </a:p>
        </p:txBody>
      </p:sp>
      <p:sp>
        <p:nvSpPr>
          <p:cNvPr id="159" name="Google Shape;2698;p33">
            <a:extLst>
              <a:ext uri="{FF2B5EF4-FFF2-40B4-BE49-F238E27FC236}">
                <a16:creationId xmlns:a16="http://schemas.microsoft.com/office/drawing/2014/main" id="{25380517-2332-8B41-B950-69E5CD57C125}"/>
              </a:ext>
            </a:extLst>
          </p:cNvPr>
          <p:cNvSpPr/>
          <p:nvPr/>
        </p:nvSpPr>
        <p:spPr>
          <a:xfrm>
            <a:off x="4001387" y="3476663"/>
            <a:ext cx="1198143" cy="32683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137150" tIns="91425" rIns="13715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-KR" altLang="en-US" sz="1600" b="1" dirty="0">
                <a:latin typeface="WemakepriceOTF Bold" panose="020B0600000101010101" pitchFamily="34" charset="-127"/>
                <a:ea typeface="WemakepriceOTF Bold" panose="020B0600000101010101" pitchFamily="34" charset="-127"/>
                <a:cs typeface="Fira Sans Extra Condensed"/>
                <a:sym typeface="Fira Sans Extra Condensed"/>
              </a:rPr>
              <a:t>박주환</a:t>
            </a:r>
            <a:endParaRPr sz="1600" b="1" dirty="0">
              <a:solidFill>
                <a:srgbClr val="000000"/>
              </a:solidFill>
              <a:latin typeface="WemakepriceOTF Bold" panose="020B0600000101010101" pitchFamily="34" charset="-127"/>
              <a:ea typeface="WemakepriceOTF Bold" panose="020B0600000101010101" pitchFamily="34" charset="-127"/>
              <a:cs typeface="Fira Sans Extra Condensed"/>
              <a:sym typeface="Fira Sans Extra Condensed"/>
            </a:endParaRPr>
          </a:p>
        </p:txBody>
      </p:sp>
      <p:sp>
        <p:nvSpPr>
          <p:cNvPr id="160" name="Google Shape;2699;p33">
            <a:extLst>
              <a:ext uri="{FF2B5EF4-FFF2-40B4-BE49-F238E27FC236}">
                <a16:creationId xmlns:a16="http://schemas.microsoft.com/office/drawing/2014/main" id="{41F74190-2D11-5F45-9F63-4D74B2E93F16}"/>
              </a:ext>
            </a:extLst>
          </p:cNvPr>
          <p:cNvSpPr/>
          <p:nvPr/>
        </p:nvSpPr>
        <p:spPr>
          <a:xfrm>
            <a:off x="5621176" y="3476656"/>
            <a:ext cx="1198143" cy="32683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137150" tIns="91425" rIns="13715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-KR" altLang="en-US" sz="1600" b="1" dirty="0" err="1">
                <a:latin typeface="WemakepriceOTF Bold" panose="020B0600000101010101" pitchFamily="34" charset="-127"/>
                <a:ea typeface="WemakepriceOTF Bold" panose="020B0600000101010101" pitchFamily="34" charset="-127"/>
                <a:cs typeface="Fira Sans Extra Condensed"/>
                <a:sym typeface="Fira Sans Extra Condensed"/>
              </a:rPr>
              <a:t>배병규</a:t>
            </a:r>
            <a:endParaRPr sz="1600" b="1" dirty="0">
              <a:solidFill>
                <a:srgbClr val="000000"/>
              </a:solidFill>
              <a:latin typeface="WemakepriceOTF Bold" panose="020B0600000101010101" pitchFamily="34" charset="-127"/>
              <a:ea typeface="WemakepriceOTF Bold" panose="020B0600000101010101" pitchFamily="34" charset="-127"/>
              <a:cs typeface="Fira Sans Extra Condensed"/>
              <a:sym typeface="Fira Sans Extra Condensed"/>
            </a:endParaRPr>
          </a:p>
        </p:txBody>
      </p:sp>
      <p:sp>
        <p:nvSpPr>
          <p:cNvPr id="161" name="Google Shape;2698;p33">
            <a:extLst>
              <a:ext uri="{FF2B5EF4-FFF2-40B4-BE49-F238E27FC236}">
                <a16:creationId xmlns:a16="http://schemas.microsoft.com/office/drawing/2014/main" id="{61AF4B62-3713-4842-9BFB-DCFD32571C2A}"/>
              </a:ext>
            </a:extLst>
          </p:cNvPr>
          <p:cNvSpPr/>
          <p:nvPr/>
        </p:nvSpPr>
        <p:spPr>
          <a:xfrm>
            <a:off x="7156964" y="3466476"/>
            <a:ext cx="1198143" cy="32683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137150" tIns="91425" rIns="13715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-KR" altLang="en-US" sz="1600" b="1" dirty="0" err="1">
                <a:latin typeface="WemakepriceOTF Bold" panose="020B0600000101010101" pitchFamily="34" charset="-127"/>
                <a:ea typeface="WemakepriceOTF Bold" panose="020B0600000101010101" pitchFamily="34" charset="-127"/>
                <a:cs typeface="Fira Sans Extra Condensed"/>
                <a:sym typeface="Fira Sans Extra Condensed"/>
              </a:rPr>
              <a:t>조재효</a:t>
            </a:r>
            <a:endParaRPr sz="1600" b="1" dirty="0">
              <a:solidFill>
                <a:srgbClr val="000000"/>
              </a:solidFill>
              <a:latin typeface="WemakepriceOTF Bold" panose="020B0600000101010101" pitchFamily="34" charset="-127"/>
              <a:ea typeface="WemakepriceOTF Bold" panose="020B0600000101010101" pitchFamily="34" charset="-127"/>
              <a:cs typeface="Fira Sans Extra Condensed"/>
              <a:sym typeface="Fira Sans Extra Condensed"/>
            </a:endParaRPr>
          </a:p>
        </p:txBody>
      </p:sp>
      <p:sp>
        <p:nvSpPr>
          <p:cNvPr id="162" name="Google Shape;3936;p40">
            <a:extLst>
              <a:ext uri="{FF2B5EF4-FFF2-40B4-BE49-F238E27FC236}">
                <a16:creationId xmlns:a16="http://schemas.microsoft.com/office/drawing/2014/main" id="{5E50DBA3-0361-8B4A-872E-7366233AD4A2}"/>
              </a:ext>
            </a:extLst>
          </p:cNvPr>
          <p:cNvSpPr/>
          <p:nvPr/>
        </p:nvSpPr>
        <p:spPr>
          <a:xfrm>
            <a:off x="818896" y="1835993"/>
            <a:ext cx="1266772" cy="1471514"/>
          </a:xfrm>
          <a:custGeom>
            <a:avLst/>
            <a:gdLst/>
            <a:ahLst/>
            <a:cxnLst/>
            <a:rect l="l" t="t" r="r" b="b"/>
            <a:pathLst>
              <a:path w="27075" h="31451" extrusionOk="0">
                <a:moveTo>
                  <a:pt x="657" y="0"/>
                </a:moveTo>
                <a:cubicBezTo>
                  <a:pt x="299" y="0"/>
                  <a:pt x="1" y="318"/>
                  <a:pt x="1" y="657"/>
                </a:cubicBezTo>
                <a:lnTo>
                  <a:pt x="1" y="30794"/>
                </a:lnTo>
                <a:cubicBezTo>
                  <a:pt x="1" y="31152"/>
                  <a:pt x="299" y="31450"/>
                  <a:pt x="657" y="31450"/>
                </a:cubicBezTo>
                <a:lnTo>
                  <a:pt x="26418" y="31450"/>
                </a:lnTo>
                <a:cubicBezTo>
                  <a:pt x="26776" y="31450"/>
                  <a:pt x="27075" y="31152"/>
                  <a:pt x="27055" y="30794"/>
                </a:cubicBezTo>
                <a:lnTo>
                  <a:pt x="27055" y="657"/>
                </a:lnTo>
                <a:cubicBezTo>
                  <a:pt x="27055" y="318"/>
                  <a:pt x="26756" y="0"/>
                  <a:pt x="26418" y="0"/>
                </a:cubicBez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3940;p40">
            <a:extLst>
              <a:ext uri="{FF2B5EF4-FFF2-40B4-BE49-F238E27FC236}">
                <a16:creationId xmlns:a16="http://schemas.microsoft.com/office/drawing/2014/main" id="{90329459-9BFB-C647-BDB1-9F6B53DF7597}"/>
              </a:ext>
            </a:extLst>
          </p:cNvPr>
          <p:cNvSpPr/>
          <p:nvPr/>
        </p:nvSpPr>
        <p:spPr>
          <a:xfrm>
            <a:off x="772390" y="1794071"/>
            <a:ext cx="1266772" cy="1471560"/>
          </a:xfrm>
          <a:custGeom>
            <a:avLst/>
            <a:gdLst/>
            <a:ahLst/>
            <a:cxnLst/>
            <a:rect l="l" t="t" r="r" b="b"/>
            <a:pathLst>
              <a:path w="27075" h="31452" extrusionOk="0">
                <a:moveTo>
                  <a:pt x="657" y="1"/>
                </a:moveTo>
                <a:cubicBezTo>
                  <a:pt x="298" y="1"/>
                  <a:pt x="0" y="319"/>
                  <a:pt x="0" y="657"/>
                </a:cubicBezTo>
                <a:lnTo>
                  <a:pt x="0" y="30795"/>
                </a:lnTo>
                <a:cubicBezTo>
                  <a:pt x="0" y="31153"/>
                  <a:pt x="298" y="31451"/>
                  <a:pt x="657" y="31451"/>
                </a:cubicBezTo>
                <a:lnTo>
                  <a:pt x="26418" y="31451"/>
                </a:lnTo>
                <a:cubicBezTo>
                  <a:pt x="26776" y="31451"/>
                  <a:pt x="27074" y="31153"/>
                  <a:pt x="27054" y="30795"/>
                </a:cubicBezTo>
                <a:lnTo>
                  <a:pt x="27054" y="657"/>
                </a:lnTo>
                <a:cubicBezTo>
                  <a:pt x="27054" y="319"/>
                  <a:pt x="26756" y="1"/>
                  <a:pt x="2641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3936;p40">
            <a:extLst>
              <a:ext uri="{FF2B5EF4-FFF2-40B4-BE49-F238E27FC236}">
                <a16:creationId xmlns:a16="http://schemas.microsoft.com/office/drawing/2014/main" id="{1C483E7D-90C2-C744-BC6C-B92F7ABDD4FF}"/>
              </a:ext>
            </a:extLst>
          </p:cNvPr>
          <p:cNvSpPr/>
          <p:nvPr/>
        </p:nvSpPr>
        <p:spPr>
          <a:xfrm>
            <a:off x="2405648" y="1835993"/>
            <a:ext cx="1266772" cy="1471514"/>
          </a:xfrm>
          <a:custGeom>
            <a:avLst/>
            <a:gdLst/>
            <a:ahLst/>
            <a:cxnLst/>
            <a:rect l="l" t="t" r="r" b="b"/>
            <a:pathLst>
              <a:path w="27075" h="31451" extrusionOk="0">
                <a:moveTo>
                  <a:pt x="657" y="0"/>
                </a:moveTo>
                <a:cubicBezTo>
                  <a:pt x="299" y="0"/>
                  <a:pt x="1" y="318"/>
                  <a:pt x="1" y="657"/>
                </a:cubicBezTo>
                <a:lnTo>
                  <a:pt x="1" y="30794"/>
                </a:lnTo>
                <a:cubicBezTo>
                  <a:pt x="1" y="31152"/>
                  <a:pt x="299" y="31450"/>
                  <a:pt x="657" y="31450"/>
                </a:cubicBezTo>
                <a:lnTo>
                  <a:pt x="26418" y="31450"/>
                </a:lnTo>
                <a:cubicBezTo>
                  <a:pt x="26776" y="31450"/>
                  <a:pt x="27075" y="31152"/>
                  <a:pt x="27055" y="30794"/>
                </a:cubicBezTo>
                <a:lnTo>
                  <a:pt x="27055" y="657"/>
                </a:lnTo>
                <a:cubicBezTo>
                  <a:pt x="27055" y="318"/>
                  <a:pt x="26756" y="0"/>
                  <a:pt x="26418" y="0"/>
                </a:cubicBez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3940;p40">
            <a:extLst>
              <a:ext uri="{FF2B5EF4-FFF2-40B4-BE49-F238E27FC236}">
                <a16:creationId xmlns:a16="http://schemas.microsoft.com/office/drawing/2014/main" id="{DC142B17-52FA-B540-A81F-2D2B05D2028B}"/>
              </a:ext>
            </a:extLst>
          </p:cNvPr>
          <p:cNvSpPr/>
          <p:nvPr/>
        </p:nvSpPr>
        <p:spPr>
          <a:xfrm>
            <a:off x="2359142" y="1794071"/>
            <a:ext cx="1266772" cy="1471560"/>
          </a:xfrm>
          <a:custGeom>
            <a:avLst/>
            <a:gdLst/>
            <a:ahLst/>
            <a:cxnLst/>
            <a:rect l="l" t="t" r="r" b="b"/>
            <a:pathLst>
              <a:path w="27075" h="31452" extrusionOk="0">
                <a:moveTo>
                  <a:pt x="657" y="1"/>
                </a:moveTo>
                <a:cubicBezTo>
                  <a:pt x="298" y="1"/>
                  <a:pt x="0" y="319"/>
                  <a:pt x="0" y="657"/>
                </a:cubicBezTo>
                <a:lnTo>
                  <a:pt x="0" y="30795"/>
                </a:lnTo>
                <a:cubicBezTo>
                  <a:pt x="0" y="31153"/>
                  <a:pt x="298" y="31451"/>
                  <a:pt x="657" y="31451"/>
                </a:cubicBezTo>
                <a:lnTo>
                  <a:pt x="26418" y="31451"/>
                </a:lnTo>
                <a:cubicBezTo>
                  <a:pt x="26776" y="31451"/>
                  <a:pt x="27074" y="31153"/>
                  <a:pt x="27054" y="30795"/>
                </a:cubicBezTo>
                <a:lnTo>
                  <a:pt x="27054" y="657"/>
                </a:lnTo>
                <a:cubicBezTo>
                  <a:pt x="27054" y="319"/>
                  <a:pt x="26756" y="1"/>
                  <a:pt x="2641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3936;p40">
            <a:extLst>
              <a:ext uri="{FF2B5EF4-FFF2-40B4-BE49-F238E27FC236}">
                <a16:creationId xmlns:a16="http://schemas.microsoft.com/office/drawing/2014/main" id="{1E9C8A8F-164A-E948-AA24-B245A7348831}"/>
              </a:ext>
            </a:extLst>
          </p:cNvPr>
          <p:cNvSpPr/>
          <p:nvPr/>
        </p:nvSpPr>
        <p:spPr>
          <a:xfrm>
            <a:off x="3974473" y="1835993"/>
            <a:ext cx="1266772" cy="1471514"/>
          </a:xfrm>
          <a:custGeom>
            <a:avLst/>
            <a:gdLst/>
            <a:ahLst/>
            <a:cxnLst/>
            <a:rect l="l" t="t" r="r" b="b"/>
            <a:pathLst>
              <a:path w="27075" h="31451" extrusionOk="0">
                <a:moveTo>
                  <a:pt x="657" y="0"/>
                </a:moveTo>
                <a:cubicBezTo>
                  <a:pt x="299" y="0"/>
                  <a:pt x="1" y="318"/>
                  <a:pt x="1" y="657"/>
                </a:cubicBezTo>
                <a:lnTo>
                  <a:pt x="1" y="30794"/>
                </a:lnTo>
                <a:cubicBezTo>
                  <a:pt x="1" y="31152"/>
                  <a:pt x="299" y="31450"/>
                  <a:pt x="657" y="31450"/>
                </a:cubicBezTo>
                <a:lnTo>
                  <a:pt x="26418" y="31450"/>
                </a:lnTo>
                <a:cubicBezTo>
                  <a:pt x="26776" y="31450"/>
                  <a:pt x="27075" y="31152"/>
                  <a:pt x="27055" y="30794"/>
                </a:cubicBezTo>
                <a:lnTo>
                  <a:pt x="27055" y="657"/>
                </a:lnTo>
                <a:cubicBezTo>
                  <a:pt x="27055" y="318"/>
                  <a:pt x="26756" y="0"/>
                  <a:pt x="26418" y="0"/>
                </a:cubicBez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3940;p40">
            <a:extLst>
              <a:ext uri="{FF2B5EF4-FFF2-40B4-BE49-F238E27FC236}">
                <a16:creationId xmlns:a16="http://schemas.microsoft.com/office/drawing/2014/main" id="{41ACD33D-EA66-E341-A08B-8CEF7FD949FA}"/>
              </a:ext>
            </a:extLst>
          </p:cNvPr>
          <p:cNvSpPr/>
          <p:nvPr/>
        </p:nvSpPr>
        <p:spPr>
          <a:xfrm>
            <a:off x="3927967" y="1794071"/>
            <a:ext cx="1266772" cy="1471560"/>
          </a:xfrm>
          <a:custGeom>
            <a:avLst/>
            <a:gdLst/>
            <a:ahLst/>
            <a:cxnLst/>
            <a:rect l="l" t="t" r="r" b="b"/>
            <a:pathLst>
              <a:path w="27075" h="31452" extrusionOk="0">
                <a:moveTo>
                  <a:pt x="657" y="1"/>
                </a:moveTo>
                <a:cubicBezTo>
                  <a:pt x="298" y="1"/>
                  <a:pt x="0" y="319"/>
                  <a:pt x="0" y="657"/>
                </a:cubicBezTo>
                <a:lnTo>
                  <a:pt x="0" y="30795"/>
                </a:lnTo>
                <a:cubicBezTo>
                  <a:pt x="0" y="31153"/>
                  <a:pt x="298" y="31451"/>
                  <a:pt x="657" y="31451"/>
                </a:cubicBezTo>
                <a:lnTo>
                  <a:pt x="26418" y="31451"/>
                </a:lnTo>
                <a:cubicBezTo>
                  <a:pt x="26776" y="31451"/>
                  <a:pt x="27074" y="31153"/>
                  <a:pt x="27054" y="30795"/>
                </a:cubicBezTo>
                <a:lnTo>
                  <a:pt x="27054" y="657"/>
                </a:lnTo>
                <a:cubicBezTo>
                  <a:pt x="27054" y="319"/>
                  <a:pt x="26756" y="1"/>
                  <a:pt x="2641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3936;p40">
            <a:extLst>
              <a:ext uri="{FF2B5EF4-FFF2-40B4-BE49-F238E27FC236}">
                <a16:creationId xmlns:a16="http://schemas.microsoft.com/office/drawing/2014/main" id="{896A890B-444C-C244-88CB-49C62CA86C86}"/>
              </a:ext>
            </a:extLst>
          </p:cNvPr>
          <p:cNvSpPr/>
          <p:nvPr/>
        </p:nvSpPr>
        <p:spPr>
          <a:xfrm>
            <a:off x="5534331" y="1835993"/>
            <a:ext cx="1266772" cy="1471514"/>
          </a:xfrm>
          <a:custGeom>
            <a:avLst/>
            <a:gdLst/>
            <a:ahLst/>
            <a:cxnLst/>
            <a:rect l="l" t="t" r="r" b="b"/>
            <a:pathLst>
              <a:path w="27075" h="31451" extrusionOk="0">
                <a:moveTo>
                  <a:pt x="657" y="0"/>
                </a:moveTo>
                <a:cubicBezTo>
                  <a:pt x="299" y="0"/>
                  <a:pt x="1" y="318"/>
                  <a:pt x="1" y="657"/>
                </a:cubicBezTo>
                <a:lnTo>
                  <a:pt x="1" y="30794"/>
                </a:lnTo>
                <a:cubicBezTo>
                  <a:pt x="1" y="31152"/>
                  <a:pt x="299" y="31450"/>
                  <a:pt x="657" y="31450"/>
                </a:cubicBezTo>
                <a:lnTo>
                  <a:pt x="26418" y="31450"/>
                </a:lnTo>
                <a:cubicBezTo>
                  <a:pt x="26776" y="31450"/>
                  <a:pt x="27075" y="31152"/>
                  <a:pt x="27055" y="30794"/>
                </a:cubicBezTo>
                <a:lnTo>
                  <a:pt x="27055" y="657"/>
                </a:lnTo>
                <a:cubicBezTo>
                  <a:pt x="27055" y="318"/>
                  <a:pt x="26756" y="0"/>
                  <a:pt x="26418" y="0"/>
                </a:cubicBez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3940;p40">
            <a:extLst>
              <a:ext uri="{FF2B5EF4-FFF2-40B4-BE49-F238E27FC236}">
                <a16:creationId xmlns:a16="http://schemas.microsoft.com/office/drawing/2014/main" id="{0592A215-9C4B-684B-A73A-4CAAD2FB0CB2}"/>
              </a:ext>
            </a:extLst>
          </p:cNvPr>
          <p:cNvSpPr/>
          <p:nvPr/>
        </p:nvSpPr>
        <p:spPr>
          <a:xfrm>
            <a:off x="5487825" y="1794071"/>
            <a:ext cx="1266772" cy="1471560"/>
          </a:xfrm>
          <a:custGeom>
            <a:avLst/>
            <a:gdLst/>
            <a:ahLst/>
            <a:cxnLst/>
            <a:rect l="l" t="t" r="r" b="b"/>
            <a:pathLst>
              <a:path w="27075" h="31452" extrusionOk="0">
                <a:moveTo>
                  <a:pt x="657" y="1"/>
                </a:moveTo>
                <a:cubicBezTo>
                  <a:pt x="298" y="1"/>
                  <a:pt x="0" y="319"/>
                  <a:pt x="0" y="657"/>
                </a:cubicBezTo>
                <a:lnTo>
                  <a:pt x="0" y="30795"/>
                </a:lnTo>
                <a:cubicBezTo>
                  <a:pt x="0" y="31153"/>
                  <a:pt x="298" y="31451"/>
                  <a:pt x="657" y="31451"/>
                </a:cubicBezTo>
                <a:lnTo>
                  <a:pt x="26418" y="31451"/>
                </a:lnTo>
                <a:cubicBezTo>
                  <a:pt x="26776" y="31451"/>
                  <a:pt x="27074" y="31153"/>
                  <a:pt x="27054" y="30795"/>
                </a:cubicBezTo>
                <a:lnTo>
                  <a:pt x="27054" y="657"/>
                </a:lnTo>
                <a:cubicBezTo>
                  <a:pt x="27054" y="319"/>
                  <a:pt x="26756" y="1"/>
                  <a:pt x="2641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3936;p40">
            <a:extLst>
              <a:ext uri="{FF2B5EF4-FFF2-40B4-BE49-F238E27FC236}">
                <a16:creationId xmlns:a16="http://schemas.microsoft.com/office/drawing/2014/main" id="{3E69194A-4476-2245-8D51-FE6A379D79DD}"/>
              </a:ext>
            </a:extLst>
          </p:cNvPr>
          <p:cNvSpPr/>
          <p:nvPr/>
        </p:nvSpPr>
        <p:spPr>
          <a:xfrm>
            <a:off x="7147978" y="1835993"/>
            <a:ext cx="1266772" cy="1471514"/>
          </a:xfrm>
          <a:custGeom>
            <a:avLst/>
            <a:gdLst/>
            <a:ahLst/>
            <a:cxnLst/>
            <a:rect l="l" t="t" r="r" b="b"/>
            <a:pathLst>
              <a:path w="27075" h="31451" extrusionOk="0">
                <a:moveTo>
                  <a:pt x="657" y="0"/>
                </a:moveTo>
                <a:cubicBezTo>
                  <a:pt x="299" y="0"/>
                  <a:pt x="1" y="318"/>
                  <a:pt x="1" y="657"/>
                </a:cubicBezTo>
                <a:lnTo>
                  <a:pt x="1" y="30794"/>
                </a:lnTo>
                <a:cubicBezTo>
                  <a:pt x="1" y="31152"/>
                  <a:pt x="299" y="31450"/>
                  <a:pt x="657" y="31450"/>
                </a:cubicBezTo>
                <a:lnTo>
                  <a:pt x="26418" y="31450"/>
                </a:lnTo>
                <a:cubicBezTo>
                  <a:pt x="26776" y="31450"/>
                  <a:pt x="27075" y="31152"/>
                  <a:pt x="27055" y="30794"/>
                </a:cubicBezTo>
                <a:lnTo>
                  <a:pt x="27055" y="657"/>
                </a:lnTo>
                <a:cubicBezTo>
                  <a:pt x="27055" y="318"/>
                  <a:pt x="26756" y="0"/>
                  <a:pt x="26418" y="0"/>
                </a:cubicBez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3940;p40">
            <a:extLst>
              <a:ext uri="{FF2B5EF4-FFF2-40B4-BE49-F238E27FC236}">
                <a16:creationId xmlns:a16="http://schemas.microsoft.com/office/drawing/2014/main" id="{0869E716-1836-F74B-9DBA-9C5287436006}"/>
              </a:ext>
            </a:extLst>
          </p:cNvPr>
          <p:cNvSpPr/>
          <p:nvPr/>
        </p:nvSpPr>
        <p:spPr>
          <a:xfrm>
            <a:off x="7101472" y="1794071"/>
            <a:ext cx="1266772" cy="1471560"/>
          </a:xfrm>
          <a:custGeom>
            <a:avLst/>
            <a:gdLst/>
            <a:ahLst/>
            <a:cxnLst/>
            <a:rect l="l" t="t" r="r" b="b"/>
            <a:pathLst>
              <a:path w="27075" h="31452" extrusionOk="0">
                <a:moveTo>
                  <a:pt x="657" y="1"/>
                </a:moveTo>
                <a:cubicBezTo>
                  <a:pt x="298" y="1"/>
                  <a:pt x="0" y="319"/>
                  <a:pt x="0" y="657"/>
                </a:cubicBezTo>
                <a:lnTo>
                  <a:pt x="0" y="30795"/>
                </a:lnTo>
                <a:cubicBezTo>
                  <a:pt x="0" y="31153"/>
                  <a:pt x="298" y="31451"/>
                  <a:pt x="657" y="31451"/>
                </a:cubicBezTo>
                <a:lnTo>
                  <a:pt x="26418" y="31451"/>
                </a:lnTo>
                <a:cubicBezTo>
                  <a:pt x="26776" y="31451"/>
                  <a:pt x="27074" y="31153"/>
                  <a:pt x="27054" y="30795"/>
                </a:cubicBezTo>
                <a:lnTo>
                  <a:pt x="27054" y="657"/>
                </a:lnTo>
                <a:cubicBezTo>
                  <a:pt x="27054" y="319"/>
                  <a:pt x="26756" y="1"/>
                  <a:pt x="2641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그림 4" descr="텍스트, 사람, 테이블, 앉아있는이(가) 표시된 사진&#10;&#10;자동 생성된 설명">
            <a:extLst>
              <a:ext uri="{FF2B5EF4-FFF2-40B4-BE49-F238E27FC236}">
                <a16:creationId xmlns:a16="http://schemas.microsoft.com/office/drawing/2014/main" id="{513134EC-6E46-F445-AEF4-8EF2045EB5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999" y="1795399"/>
            <a:ext cx="1272989" cy="1467969"/>
          </a:xfrm>
          <a:prstGeom prst="rect">
            <a:avLst/>
          </a:prstGeom>
        </p:spPr>
      </p:pic>
      <p:pic>
        <p:nvPicPr>
          <p:cNvPr id="7" name="그림 6" descr="사람, 실내이(가) 표시된 사진&#10;&#10;자동 생성된 설명">
            <a:extLst>
              <a:ext uri="{FF2B5EF4-FFF2-40B4-BE49-F238E27FC236}">
                <a16:creationId xmlns:a16="http://schemas.microsoft.com/office/drawing/2014/main" id="{EC20BFCF-E4E4-F245-88D2-015A9B9D3B8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25" b="13161"/>
          <a:stretch/>
        </p:blipFill>
        <p:spPr>
          <a:xfrm>
            <a:off x="2357718" y="1795031"/>
            <a:ext cx="1264022" cy="1479544"/>
          </a:xfrm>
          <a:prstGeom prst="rect">
            <a:avLst/>
          </a:prstGeom>
        </p:spPr>
      </p:pic>
      <p:pic>
        <p:nvPicPr>
          <p:cNvPr id="9" name="그림 8" descr="사람, 액세서리이(가) 표시된 사진&#10;&#10;자동 생성된 설명">
            <a:extLst>
              <a:ext uri="{FF2B5EF4-FFF2-40B4-BE49-F238E27FC236}">
                <a16:creationId xmlns:a16="http://schemas.microsoft.com/office/drawing/2014/main" id="{89589FCF-3D21-9547-A5D0-41135BE6B0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17576" y="1795397"/>
            <a:ext cx="1272989" cy="1479178"/>
          </a:xfrm>
          <a:prstGeom prst="rect">
            <a:avLst/>
          </a:prstGeom>
        </p:spPr>
      </p:pic>
      <p:pic>
        <p:nvPicPr>
          <p:cNvPr id="11" name="그림 10" descr="사람, 남자, 의류, 가장이(가) 표시된 사진&#10;&#10;자동 생성된 설명">
            <a:extLst>
              <a:ext uri="{FF2B5EF4-FFF2-40B4-BE49-F238E27FC236}">
                <a16:creationId xmlns:a16="http://schemas.microsoft.com/office/drawing/2014/main" id="{AEFC5005-801F-6E4C-B20C-8FFAACC153C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728"/>
          <a:stretch/>
        </p:blipFill>
        <p:spPr>
          <a:xfrm>
            <a:off x="5468471" y="1777469"/>
            <a:ext cx="1285313" cy="1497479"/>
          </a:xfrm>
          <a:prstGeom prst="rect">
            <a:avLst/>
          </a:prstGeom>
        </p:spPr>
      </p:pic>
      <p:pic>
        <p:nvPicPr>
          <p:cNvPr id="13" name="그림 12" descr="사람, 벽, 실내이(가) 표시된 사진&#10;&#10;자동 생성된 설명">
            <a:extLst>
              <a:ext uri="{FF2B5EF4-FFF2-40B4-BE49-F238E27FC236}">
                <a16:creationId xmlns:a16="http://schemas.microsoft.com/office/drawing/2014/main" id="{B1BE5CA2-B4C4-9841-9B29-DBE922B79A9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99" b="16458"/>
          <a:stretch/>
        </p:blipFill>
        <p:spPr>
          <a:xfrm>
            <a:off x="7100047" y="1800612"/>
            <a:ext cx="1273382" cy="1463956"/>
          </a:xfrm>
          <a:prstGeom prst="rect">
            <a:avLst/>
          </a:prstGeom>
        </p:spPr>
      </p:pic>
      <p:sp>
        <p:nvSpPr>
          <p:cNvPr id="172" name="TextBox 171">
            <a:extLst>
              <a:ext uri="{FF2B5EF4-FFF2-40B4-BE49-F238E27FC236}">
                <a16:creationId xmlns:a16="http://schemas.microsoft.com/office/drawing/2014/main" id="{01AC2CA4-D4CA-4649-862F-2FD7EFE7879D}"/>
              </a:ext>
            </a:extLst>
          </p:cNvPr>
          <p:cNvSpPr txBox="1"/>
          <p:nvPr/>
        </p:nvSpPr>
        <p:spPr>
          <a:xfrm>
            <a:off x="1038372" y="4511933"/>
            <a:ext cx="8785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accent6">
                    <a:lumMod val="10000"/>
                    <a:lumOff val="90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  <a:cs typeface="CAFE24 SSURROUND AIR" pitchFamily="2" charset="-127"/>
              </a:rPr>
              <a:t>시작화면</a:t>
            </a:r>
            <a:endParaRPr lang="ko-Kore-KR" altLang="en-US" sz="1200" dirty="0"/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19205BB0-82F3-F24A-AD5E-1E61099F405A}"/>
              </a:ext>
            </a:extLst>
          </p:cNvPr>
          <p:cNvSpPr/>
          <p:nvPr/>
        </p:nvSpPr>
        <p:spPr>
          <a:xfrm>
            <a:off x="-161333" y="268402"/>
            <a:ext cx="1860209" cy="491376"/>
          </a:xfrm>
          <a:prstGeom prst="rect">
            <a:avLst/>
          </a:prstGeom>
          <a:noFill/>
          <a:ln>
            <a:solidFill>
              <a:schemeClr val="accent6">
                <a:lumMod val="10000"/>
                <a:lumOff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A094695F-3D56-A847-BC51-6D16A3B57654}"/>
              </a:ext>
            </a:extLst>
          </p:cNvPr>
          <p:cNvSpPr txBox="1"/>
          <p:nvPr/>
        </p:nvSpPr>
        <p:spPr>
          <a:xfrm>
            <a:off x="1" y="339034"/>
            <a:ext cx="17021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800" b="1" dirty="0">
                <a:solidFill>
                  <a:schemeClr val="accent6">
                    <a:lumMod val="10000"/>
                    <a:lumOff val="90000"/>
                  </a:schemeClr>
                </a:solidFill>
                <a:latin typeface="WemakepriceOTF SemiBold" panose="020B0600000101010101" pitchFamily="34" charset="-127"/>
                <a:ea typeface="WemakepriceOTF SemiBold" panose="020B0600000101010101" pitchFamily="34" charset="-127"/>
                <a:cs typeface="CAFE24 SSURROUND AIR" pitchFamily="2" charset="-127"/>
              </a:rPr>
              <a:t>팀원</a:t>
            </a:r>
            <a:endParaRPr lang="ko-Kore-KR" altLang="en-US" sz="1800" b="1" dirty="0">
              <a:latin typeface="WemakepriceOTF SemiBold" panose="020B0600000101010101" pitchFamily="34" charset="-127"/>
              <a:ea typeface="WemakepriceOTF SemiBold" panose="020B0600000101010101" pitchFamily="34" charset="-127"/>
            </a:endParaRP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390F35E2-7C8B-994E-A418-817770B4B8BF}"/>
              </a:ext>
            </a:extLst>
          </p:cNvPr>
          <p:cNvSpPr txBox="1"/>
          <p:nvPr/>
        </p:nvSpPr>
        <p:spPr>
          <a:xfrm>
            <a:off x="884332" y="4050304"/>
            <a:ext cx="8785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>
                <a:solidFill>
                  <a:schemeClr val="accent6">
                    <a:lumMod val="10000"/>
                    <a:lumOff val="90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  <a:cs typeface="CAFE24 SSURROUND AIR" pitchFamily="2" charset="-127"/>
              </a:rPr>
              <a:t>기획</a:t>
            </a:r>
            <a:endParaRPr lang="ko-Kore-KR" altLang="en-US" sz="1200" dirty="0"/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060FFDC9-C1D2-3A4B-8664-781789E26701}"/>
              </a:ext>
            </a:extLst>
          </p:cNvPr>
          <p:cNvSpPr/>
          <p:nvPr/>
        </p:nvSpPr>
        <p:spPr>
          <a:xfrm>
            <a:off x="838102" y="4077734"/>
            <a:ext cx="190800" cy="1908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200">
              <a:solidFill>
                <a:schemeClr val="accent6">
                  <a:lumMod val="10000"/>
                  <a:lumOff val="90000"/>
                </a:schemeClr>
              </a:solidFill>
            </a:endParaRPr>
          </a:p>
        </p:txBody>
      </p:sp>
      <p:sp>
        <p:nvSpPr>
          <p:cNvPr id="192" name="직사각형 191">
            <a:extLst>
              <a:ext uri="{FF2B5EF4-FFF2-40B4-BE49-F238E27FC236}">
                <a16:creationId xmlns:a16="http://schemas.microsoft.com/office/drawing/2014/main" id="{AFF9AFC8-5C60-AF48-A79C-3682B9F6F541}"/>
              </a:ext>
            </a:extLst>
          </p:cNvPr>
          <p:cNvSpPr/>
          <p:nvPr/>
        </p:nvSpPr>
        <p:spPr>
          <a:xfrm>
            <a:off x="839651" y="4535243"/>
            <a:ext cx="190800" cy="1908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200">
              <a:solidFill>
                <a:schemeClr val="accent6">
                  <a:lumMod val="10000"/>
                  <a:lumOff val="90000"/>
                </a:schemeClr>
              </a:solidFill>
            </a:endParaRP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8D0390E0-C8CF-734F-8388-78B4A4D2BAAC}"/>
              </a:ext>
            </a:extLst>
          </p:cNvPr>
          <p:cNvSpPr txBox="1"/>
          <p:nvPr/>
        </p:nvSpPr>
        <p:spPr>
          <a:xfrm>
            <a:off x="2648195" y="4504283"/>
            <a:ext cx="8785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accent6">
                    <a:lumMod val="10000"/>
                    <a:lumOff val="90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  <a:cs typeface="CAFE24 SSURROUND AIR" pitchFamily="2" charset="-127"/>
              </a:rPr>
              <a:t>메인화면</a:t>
            </a:r>
            <a:endParaRPr lang="ko-Kore-KR" altLang="en-US" sz="1200" dirty="0"/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2FD372F0-70CA-4B47-8F12-4B83DD1F0CB2}"/>
              </a:ext>
            </a:extLst>
          </p:cNvPr>
          <p:cNvSpPr txBox="1"/>
          <p:nvPr/>
        </p:nvSpPr>
        <p:spPr>
          <a:xfrm>
            <a:off x="2707796" y="4042654"/>
            <a:ext cx="8785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dirty="0">
                <a:solidFill>
                  <a:schemeClr val="accent6">
                    <a:lumMod val="10000"/>
                    <a:lumOff val="90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  <a:cs typeface="CAFE24 SSURROUND AIR" pitchFamily="2" charset="-127"/>
              </a:rPr>
              <a:t>UI</a:t>
            </a:r>
            <a:r>
              <a:rPr lang="ko-KR" altLang="en-US" sz="1200" dirty="0">
                <a:solidFill>
                  <a:schemeClr val="accent6">
                    <a:lumMod val="10000"/>
                    <a:lumOff val="90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  <a:cs typeface="CAFE24 SSURROUND AIR" pitchFamily="2" charset="-127"/>
              </a:rPr>
              <a:t> 디자인</a:t>
            </a:r>
            <a:endParaRPr lang="ko-Kore-KR" altLang="en-US" sz="1200" dirty="0"/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CD3FD22A-EF9F-6F4D-B60D-25ACE4127652}"/>
              </a:ext>
            </a:extLst>
          </p:cNvPr>
          <p:cNvSpPr/>
          <p:nvPr/>
        </p:nvSpPr>
        <p:spPr>
          <a:xfrm>
            <a:off x="2447925" y="4070084"/>
            <a:ext cx="190800" cy="1908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200">
              <a:solidFill>
                <a:schemeClr val="accent6">
                  <a:lumMod val="10000"/>
                  <a:lumOff val="90000"/>
                </a:schemeClr>
              </a:solidFill>
            </a:endParaRPr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7682EC20-800B-D543-8647-A60E4741854E}"/>
              </a:ext>
            </a:extLst>
          </p:cNvPr>
          <p:cNvSpPr/>
          <p:nvPr/>
        </p:nvSpPr>
        <p:spPr>
          <a:xfrm>
            <a:off x="2449474" y="4527593"/>
            <a:ext cx="190800" cy="1908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200">
              <a:solidFill>
                <a:schemeClr val="accent6">
                  <a:lumMod val="10000"/>
                  <a:lumOff val="90000"/>
                </a:schemeClr>
              </a:solidFill>
            </a:endParaRPr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EE2E019A-510F-564C-99D1-EF5A39F941AE}"/>
              </a:ext>
            </a:extLst>
          </p:cNvPr>
          <p:cNvSpPr txBox="1"/>
          <p:nvPr/>
        </p:nvSpPr>
        <p:spPr>
          <a:xfrm>
            <a:off x="4205649" y="4541259"/>
            <a:ext cx="8785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>
                <a:solidFill>
                  <a:schemeClr val="accent6">
                    <a:lumMod val="10000"/>
                    <a:lumOff val="90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  <a:cs typeface="CAFE24 SSURROUND AIR" pitchFamily="2" charset="-127"/>
              </a:rPr>
              <a:t>회원가입</a:t>
            </a:r>
            <a:endParaRPr lang="ko-Kore-KR" altLang="en-US" sz="1200" dirty="0"/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127D2458-EAC4-044E-8AF6-3DE06B509371}"/>
              </a:ext>
            </a:extLst>
          </p:cNvPr>
          <p:cNvSpPr txBox="1"/>
          <p:nvPr/>
        </p:nvSpPr>
        <p:spPr>
          <a:xfrm>
            <a:off x="4265250" y="4079630"/>
            <a:ext cx="12546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ko-Kore-KR" sz="1200" dirty="0">
                <a:solidFill>
                  <a:schemeClr val="accent6">
                    <a:lumMod val="10000"/>
                    <a:lumOff val="90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  <a:cs typeface="CAFE24 SSURROUND AIR" pitchFamily="2" charset="-127"/>
              </a:rPr>
              <a:t>DB</a:t>
            </a:r>
            <a:r>
              <a:rPr lang="ko-KR" altLang="en-US" sz="1200" dirty="0">
                <a:solidFill>
                  <a:schemeClr val="accent6">
                    <a:lumMod val="10000"/>
                    <a:lumOff val="90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  <a:cs typeface="CAFE24 SSURROUND AIR" pitchFamily="2" charset="-127"/>
              </a:rPr>
              <a:t> 설계 </a:t>
            </a:r>
            <a:r>
              <a:rPr lang="en-US" altLang="ko-KR" sz="1200" dirty="0">
                <a:solidFill>
                  <a:schemeClr val="accent6">
                    <a:lumMod val="10000"/>
                    <a:lumOff val="90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  <a:cs typeface="CAFE24 SSURROUND AIR" pitchFamily="2" charset="-127"/>
              </a:rPr>
              <a:t>&amp;</a:t>
            </a:r>
          </a:p>
          <a:p>
            <a:pPr algn="just"/>
            <a:r>
              <a:rPr lang="ko-KR" altLang="en-US" sz="1200" dirty="0">
                <a:solidFill>
                  <a:schemeClr val="accent6">
                    <a:lumMod val="10000"/>
                    <a:lumOff val="90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  <a:cs typeface="CAFE24 SSURROUND AIR" pitchFamily="2" charset="-127"/>
              </a:rPr>
              <a:t>데이터 </a:t>
            </a:r>
            <a:r>
              <a:rPr lang="ko-KR" altLang="en-US" sz="1200" dirty="0" err="1">
                <a:solidFill>
                  <a:schemeClr val="accent6">
                    <a:lumMod val="10000"/>
                    <a:lumOff val="90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  <a:cs typeface="CAFE24 SSURROUND AIR" pitchFamily="2" charset="-127"/>
              </a:rPr>
              <a:t>마이닝</a:t>
            </a:r>
            <a:endParaRPr lang="ko-Kore-KR" altLang="en-US" sz="1200" dirty="0"/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44A0A413-8B3C-C242-8C6F-4AF56AFD1CCA}"/>
              </a:ext>
            </a:extLst>
          </p:cNvPr>
          <p:cNvSpPr/>
          <p:nvPr/>
        </p:nvSpPr>
        <p:spPr>
          <a:xfrm>
            <a:off x="4005379" y="4107060"/>
            <a:ext cx="190800" cy="1908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200">
              <a:solidFill>
                <a:schemeClr val="accent6">
                  <a:lumMod val="10000"/>
                  <a:lumOff val="90000"/>
                </a:schemeClr>
              </a:solidFill>
            </a:endParaRPr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172BB996-11E3-3449-92B9-AB491C5D6BC8}"/>
              </a:ext>
            </a:extLst>
          </p:cNvPr>
          <p:cNvSpPr/>
          <p:nvPr/>
        </p:nvSpPr>
        <p:spPr>
          <a:xfrm>
            <a:off x="4006928" y="4564569"/>
            <a:ext cx="190800" cy="1908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200">
              <a:solidFill>
                <a:schemeClr val="accent6">
                  <a:lumMod val="10000"/>
                  <a:lumOff val="90000"/>
                </a:schemeClr>
              </a:solidFill>
            </a:endParaRP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8A72AF8A-1382-244F-816C-15BA1C9ACC72}"/>
              </a:ext>
            </a:extLst>
          </p:cNvPr>
          <p:cNvSpPr txBox="1"/>
          <p:nvPr/>
        </p:nvSpPr>
        <p:spPr>
          <a:xfrm>
            <a:off x="5956390" y="4507622"/>
            <a:ext cx="8785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accent6">
                    <a:lumMod val="10000"/>
                    <a:lumOff val="90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  <a:cs typeface="CAFE24 SSURROUND AIR" pitchFamily="2" charset="-127"/>
              </a:rPr>
              <a:t>마이페이지</a:t>
            </a:r>
            <a:endParaRPr lang="ko-Kore-KR" altLang="en-US" sz="1200" dirty="0"/>
          </a:p>
        </p:txBody>
      </p:sp>
      <p:sp>
        <p:nvSpPr>
          <p:cNvPr id="202" name="TextBox 201">
            <a:extLst>
              <a:ext uri="{FF2B5EF4-FFF2-40B4-BE49-F238E27FC236}">
                <a16:creationId xmlns:a16="http://schemas.microsoft.com/office/drawing/2014/main" id="{D671F63A-B70A-464B-88CF-AD99343622FC}"/>
              </a:ext>
            </a:extLst>
          </p:cNvPr>
          <p:cNvSpPr txBox="1"/>
          <p:nvPr/>
        </p:nvSpPr>
        <p:spPr>
          <a:xfrm>
            <a:off x="5893328" y="4045993"/>
            <a:ext cx="8785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>
                <a:solidFill>
                  <a:schemeClr val="accent6">
                    <a:lumMod val="10000"/>
                    <a:lumOff val="90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  <a:cs typeface="CAFE24 SSURROUND AIR" pitchFamily="2" charset="-127"/>
              </a:rPr>
              <a:t>리드 개발</a:t>
            </a:r>
            <a:endParaRPr lang="ko-Kore-KR" altLang="en-US" sz="1200" dirty="0"/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7A3104D3-9167-FF4A-B0B4-F19BF226DC7D}"/>
              </a:ext>
            </a:extLst>
          </p:cNvPr>
          <p:cNvSpPr/>
          <p:nvPr/>
        </p:nvSpPr>
        <p:spPr>
          <a:xfrm>
            <a:off x="5633457" y="4073423"/>
            <a:ext cx="190800" cy="1908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200">
              <a:solidFill>
                <a:schemeClr val="accent6">
                  <a:lumMod val="10000"/>
                  <a:lumOff val="90000"/>
                </a:schemeClr>
              </a:solidFill>
            </a:endParaRPr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AE67E967-4B8A-1044-808B-4C0DC3C62291}"/>
              </a:ext>
            </a:extLst>
          </p:cNvPr>
          <p:cNvSpPr/>
          <p:nvPr/>
        </p:nvSpPr>
        <p:spPr>
          <a:xfrm>
            <a:off x="5635006" y="4530932"/>
            <a:ext cx="190800" cy="1908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200">
              <a:solidFill>
                <a:schemeClr val="accent6">
                  <a:lumMod val="10000"/>
                  <a:lumOff val="90000"/>
                </a:schemeClr>
              </a:solidFill>
            </a:endParaRPr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AB4DFAFC-1266-5B4D-B76B-67CED17BD11E}"/>
              </a:ext>
            </a:extLst>
          </p:cNvPr>
          <p:cNvSpPr txBox="1"/>
          <p:nvPr/>
        </p:nvSpPr>
        <p:spPr>
          <a:xfrm>
            <a:off x="7487320" y="4507622"/>
            <a:ext cx="122178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>
                <a:solidFill>
                  <a:schemeClr val="accent6">
                    <a:lumMod val="10000"/>
                    <a:lumOff val="90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  <a:cs typeface="CAFE24 SSURROUND AIR" pitchFamily="2" charset="-127"/>
              </a:rPr>
              <a:t>분석 하기 </a:t>
            </a:r>
            <a:r>
              <a:rPr lang="en-US" altLang="ko-KR" sz="1200" dirty="0">
                <a:solidFill>
                  <a:schemeClr val="accent6">
                    <a:lumMod val="10000"/>
                    <a:lumOff val="90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  <a:cs typeface="CAFE24 SSURROUND AIR" pitchFamily="2" charset="-127"/>
              </a:rPr>
              <a:t>&amp;</a:t>
            </a:r>
            <a:r>
              <a:rPr lang="ko-KR" altLang="en-US" sz="1200" dirty="0">
                <a:solidFill>
                  <a:schemeClr val="accent6">
                    <a:lumMod val="10000"/>
                    <a:lumOff val="90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  <a:cs typeface="CAFE24 SSURROUND AIR" pitchFamily="2" charset="-127"/>
              </a:rPr>
              <a:t> 분석결과</a:t>
            </a:r>
            <a:endParaRPr lang="en-US" altLang="ko-KR" sz="1200" dirty="0">
              <a:solidFill>
                <a:schemeClr val="accent6">
                  <a:lumMod val="10000"/>
                  <a:lumOff val="90000"/>
                </a:schemeClr>
              </a:solidFill>
              <a:latin typeface="Elice DigitalBaeum" panose="020B0600000101010101" pitchFamily="34" charset="-127"/>
              <a:ea typeface="Elice DigitalBaeum" panose="020B0600000101010101" pitchFamily="34" charset="-127"/>
              <a:cs typeface="CAFE24 SSURROUND AIR" pitchFamily="2" charset="-127"/>
            </a:endParaRPr>
          </a:p>
        </p:txBody>
      </p:sp>
      <p:sp>
        <p:nvSpPr>
          <p:cNvPr id="208" name="TextBox 207">
            <a:extLst>
              <a:ext uri="{FF2B5EF4-FFF2-40B4-BE49-F238E27FC236}">
                <a16:creationId xmlns:a16="http://schemas.microsoft.com/office/drawing/2014/main" id="{F1886C3B-AFA0-1E4E-A7EC-81977BCA3BC6}"/>
              </a:ext>
            </a:extLst>
          </p:cNvPr>
          <p:cNvSpPr txBox="1"/>
          <p:nvPr/>
        </p:nvSpPr>
        <p:spPr>
          <a:xfrm>
            <a:off x="7424259" y="4045993"/>
            <a:ext cx="8785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accent6">
                    <a:lumMod val="10000"/>
                    <a:lumOff val="90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  <a:cs typeface="CAFE24 SSURROUND AIR" pitchFamily="2" charset="-127"/>
              </a:rPr>
              <a:t>모델분석</a:t>
            </a:r>
            <a:endParaRPr lang="ko-Kore-KR" altLang="en-US" sz="1200" dirty="0"/>
          </a:p>
        </p:txBody>
      </p:sp>
      <p:sp>
        <p:nvSpPr>
          <p:cNvPr id="209" name="직사각형 208">
            <a:extLst>
              <a:ext uri="{FF2B5EF4-FFF2-40B4-BE49-F238E27FC236}">
                <a16:creationId xmlns:a16="http://schemas.microsoft.com/office/drawing/2014/main" id="{B5DB5B07-E846-8946-880C-63C13B77271C}"/>
              </a:ext>
            </a:extLst>
          </p:cNvPr>
          <p:cNvSpPr/>
          <p:nvPr/>
        </p:nvSpPr>
        <p:spPr>
          <a:xfrm>
            <a:off x="7164388" y="4073423"/>
            <a:ext cx="190800" cy="1908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200">
              <a:solidFill>
                <a:schemeClr val="accent6">
                  <a:lumMod val="10000"/>
                  <a:lumOff val="90000"/>
                </a:schemeClr>
              </a:solidFill>
            </a:endParaRPr>
          </a:p>
        </p:txBody>
      </p:sp>
      <p:sp>
        <p:nvSpPr>
          <p:cNvPr id="210" name="직사각형 209">
            <a:extLst>
              <a:ext uri="{FF2B5EF4-FFF2-40B4-BE49-F238E27FC236}">
                <a16:creationId xmlns:a16="http://schemas.microsoft.com/office/drawing/2014/main" id="{707E118D-8DBC-7540-AAAF-AE5D4EF34A49}"/>
              </a:ext>
            </a:extLst>
          </p:cNvPr>
          <p:cNvSpPr/>
          <p:nvPr/>
        </p:nvSpPr>
        <p:spPr>
          <a:xfrm>
            <a:off x="7165937" y="4530932"/>
            <a:ext cx="190800" cy="1908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200">
              <a:solidFill>
                <a:schemeClr val="accent6">
                  <a:lumMod val="10000"/>
                  <a:lumOff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2825229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92;p22">
            <a:extLst>
              <a:ext uri="{FF2B5EF4-FFF2-40B4-BE49-F238E27FC236}">
                <a16:creationId xmlns:a16="http://schemas.microsoft.com/office/drawing/2014/main" id="{405841A3-ECE8-424C-BBFA-8E7F8B83741D}"/>
              </a:ext>
            </a:extLst>
          </p:cNvPr>
          <p:cNvSpPr txBox="1">
            <a:spLocks/>
          </p:cNvSpPr>
          <p:nvPr/>
        </p:nvSpPr>
        <p:spPr>
          <a:xfrm>
            <a:off x="3284538" y="1906620"/>
            <a:ext cx="2285999" cy="10214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Unica One"/>
              <a:buNone/>
              <a:defRPr sz="3000" b="0" i="0" u="none" strike="noStrike" cap="none">
                <a:solidFill>
                  <a:schemeClr val="accent1"/>
                </a:solidFill>
                <a:latin typeface="Unica One"/>
                <a:ea typeface="Unica One"/>
                <a:cs typeface="Unica One"/>
                <a:sym typeface="Unic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accent2"/>
                </a:solidFill>
                <a:latin typeface="Audiowide" panose="02000503000000020004" pitchFamily="2" charset="0"/>
              </a:rPr>
              <a:t>SWING </a:t>
            </a:r>
          </a:p>
          <a:p>
            <a:pPr algn="ctr"/>
            <a:r>
              <a:rPr lang="en-US" dirty="0">
                <a:solidFill>
                  <a:schemeClr val="accent2"/>
                </a:solidFill>
                <a:latin typeface="Audiowide" panose="02000503000000020004" pitchFamily="2" charset="0"/>
              </a:rPr>
              <a:t>MASTER</a:t>
            </a: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8646C3C2-63A4-EA4D-AD0A-217F5997BF9C}"/>
              </a:ext>
            </a:extLst>
          </p:cNvPr>
          <p:cNvCxnSpPr>
            <a:cxnSpLocks/>
          </p:cNvCxnSpPr>
          <p:nvPr/>
        </p:nvCxnSpPr>
        <p:spPr>
          <a:xfrm>
            <a:off x="0" y="2824163"/>
            <a:ext cx="5369668" cy="0"/>
          </a:xfrm>
          <a:prstGeom prst="line">
            <a:avLst/>
          </a:prstGeom>
          <a:ln w="19050">
            <a:solidFill>
              <a:schemeClr val="accent6">
                <a:lumMod val="10000"/>
                <a:lumOff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C6B98AD-E2D3-0943-87DC-5209CB906707}"/>
              </a:ext>
            </a:extLst>
          </p:cNvPr>
          <p:cNvSpPr txBox="1"/>
          <p:nvPr/>
        </p:nvSpPr>
        <p:spPr>
          <a:xfrm>
            <a:off x="3529013" y="2929452"/>
            <a:ext cx="18288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solidFill>
                  <a:schemeClr val="accent6">
                    <a:lumMod val="10000"/>
                    <a:lumOff val="90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  <a:cs typeface="CAFE24 SSURROUND AIR" pitchFamily="2" charset="-127"/>
              </a:rPr>
              <a:t>프로젝트 소개</a:t>
            </a:r>
            <a:endParaRPr lang="ko-Kore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95150707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EAB3D45C-D804-E949-90E5-2E0AA8CC5B15}"/>
              </a:ext>
            </a:extLst>
          </p:cNvPr>
          <p:cNvSpPr txBox="1"/>
          <p:nvPr/>
        </p:nvSpPr>
        <p:spPr>
          <a:xfrm>
            <a:off x="5699926" y="4943445"/>
            <a:ext cx="3863947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ko-KR" altLang="en-US" sz="700" dirty="0">
                <a:solidFill>
                  <a:schemeClr val="accent6">
                    <a:lumMod val="25000"/>
                    <a:lumOff val="75000"/>
                  </a:schemeClr>
                </a:solidFill>
                <a:effectLst/>
                <a:latin typeface="Elice DigitalBaeum" panose="020B0600000101010101" pitchFamily="34" charset="-127"/>
                <a:ea typeface="Elice DigitalBaeum" panose="020B0600000101010101" pitchFamily="34" charset="-127"/>
                <a:cs typeface="Times New Roman" panose="02020603050405020304" pitchFamily="18" charset="0"/>
              </a:rPr>
              <a:t>자료 출처</a:t>
            </a:r>
            <a:r>
              <a:rPr lang="en-US" altLang="ko-KR" sz="700" dirty="0">
                <a:solidFill>
                  <a:schemeClr val="accent6">
                    <a:lumMod val="25000"/>
                    <a:lumOff val="75000"/>
                  </a:schemeClr>
                </a:solidFill>
                <a:effectLst/>
                <a:latin typeface="Elice DigitalBaeum" panose="020B0600000101010101" pitchFamily="34" charset="-127"/>
                <a:ea typeface="Elice DigitalBaeum" panose="020B0600000101010101" pitchFamily="34" charset="-127"/>
                <a:cs typeface="Times New Roman" panose="02020603050405020304" pitchFamily="18" charset="0"/>
              </a:rPr>
              <a:t>:</a:t>
            </a:r>
            <a:r>
              <a:rPr lang="ko-KR" altLang="en-US" sz="700" dirty="0">
                <a:solidFill>
                  <a:schemeClr val="accent6">
                    <a:lumMod val="25000"/>
                    <a:lumOff val="75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  <a:cs typeface="Times New Roman" panose="02020603050405020304" pitchFamily="18" charset="0"/>
              </a:rPr>
              <a:t> </a:t>
            </a:r>
            <a:r>
              <a:rPr lang="en-US" altLang="ko-KR" sz="700" dirty="0">
                <a:solidFill>
                  <a:schemeClr val="accent6">
                    <a:lumMod val="25000"/>
                    <a:lumOff val="75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  <a:cs typeface="Times New Roman" panose="02020603050405020304" pitchFamily="18" charset="0"/>
              </a:rPr>
              <a:t>“1</a:t>
            </a:r>
            <a:r>
              <a:rPr lang="ko-KR" altLang="en-US" sz="700" dirty="0" err="1">
                <a:solidFill>
                  <a:schemeClr val="accent6">
                    <a:lumMod val="25000"/>
                    <a:lumOff val="75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  <a:cs typeface="Times New Roman" panose="02020603050405020304" pitchFamily="18" charset="0"/>
              </a:rPr>
              <a:t>년새</a:t>
            </a:r>
            <a:r>
              <a:rPr lang="ko-KR" altLang="en-US" sz="700" dirty="0">
                <a:solidFill>
                  <a:schemeClr val="accent6">
                    <a:lumMod val="25000"/>
                    <a:lumOff val="75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  <a:cs typeface="Times New Roman" panose="02020603050405020304" pitchFamily="18" charset="0"/>
              </a:rPr>
              <a:t> </a:t>
            </a:r>
            <a:r>
              <a:rPr lang="ko-KR" altLang="en-US" sz="700" dirty="0" err="1">
                <a:solidFill>
                  <a:schemeClr val="accent6">
                    <a:lumMod val="25000"/>
                    <a:lumOff val="75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  <a:cs typeface="Times New Roman" panose="02020603050405020304" pitchFamily="18" charset="0"/>
              </a:rPr>
              <a:t>골린이</a:t>
            </a:r>
            <a:r>
              <a:rPr lang="ko-KR" altLang="en-US" sz="700" dirty="0">
                <a:solidFill>
                  <a:schemeClr val="accent6">
                    <a:lumMod val="25000"/>
                    <a:lumOff val="75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  <a:cs typeface="Times New Roman" panose="02020603050405020304" pitchFamily="18" charset="0"/>
              </a:rPr>
              <a:t> </a:t>
            </a:r>
            <a:r>
              <a:rPr lang="en-US" altLang="ko-KR" sz="700" dirty="0">
                <a:solidFill>
                  <a:schemeClr val="accent6">
                    <a:lumMod val="25000"/>
                    <a:lumOff val="75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  <a:cs typeface="Times New Roman" panose="02020603050405020304" pitchFamily="18" charset="0"/>
              </a:rPr>
              <a:t>45</a:t>
            </a:r>
            <a:r>
              <a:rPr lang="ko-KR" altLang="en-US" sz="700" dirty="0">
                <a:solidFill>
                  <a:schemeClr val="accent6">
                    <a:lumMod val="25000"/>
                    <a:lumOff val="75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  <a:cs typeface="Times New Roman" panose="02020603050405020304" pitchFamily="18" charset="0"/>
              </a:rPr>
              <a:t>만명 증가</a:t>
            </a:r>
            <a:r>
              <a:rPr lang="en-US" altLang="ko-KR" sz="700" dirty="0">
                <a:solidFill>
                  <a:schemeClr val="accent6">
                    <a:lumMod val="25000"/>
                    <a:lumOff val="75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  <a:cs typeface="Times New Roman" panose="02020603050405020304" pitchFamily="18" charset="0"/>
              </a:rPr>
              <a:t>…</a:t>
            </a:r>
            <a:r>
              <a:rPr lang="ko-KR" altLang="en-US" sz="700" dirty="0">
                <a:solidFill>
                  <a:schemeClr val="accent6">
                    <a:lumMod val="25000"/>
                    <a:lumOff val="75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  <a:cs typeface="Times New Roman" panose="02020603050405020304" pitchFamily="18" charset="0"/>
              </a:rPr>
              <a:t>골프채 </a:t>
            </a:r>
            <a:r>
              <a:rPr lang="en-US" altLang="ko-KR" sz="700" dirty="0">
                <a:solidFill>
                  <a:schemeClr val="accent6">
                    <a:lumMod val="25000"/>
                    <a:lumOff val="75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  <a:cs typeface="Times New Roman" panose="02020603050405020304" pitchFamily="18" charset="0"/>
              </a:rPr>
              <a:t>'</a:t>
            </a:r>
            <a:r>
              <a:rPr lang="ko-KR" altLang="en-US" sz="700" dirty="0">
                <a:solidFill>
                  <a:schemeClr val="accent6">
                    <a:lumMod val="25000"/>
                    <a:lumOff val="75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  <a:cs typeface="Times New Roman" panose="02020603050405020304" pitchFamily="18" charset="0"/>
              </a:rPr>
              <a:t>선착순 예약</a:t>
            </a:r>
            <a:r>
              <a:rPr lang="en-US" altLang="ko-KR" sz="700" dirty="0">
                <a:solidFill>
                  <a:schemeClr val="accent6">
                    <a:lumMod val="25000"/>
                    <a:lumOff val="75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  <a:cs typeface="Times New Roman" panose="02020603050405020304" pitchFamily="18" charset="0"/>
              </a:rPr>
              <a:t>’ </a:t>
            </a:r>
            <a:r>
              <a:rPr lang="ko-KR" altLang="en-US" sz="700" dirty="0">
                <a:solidFill>
                  <a:schemeClr val="accent6">
                    <a:lumMod val="25000"/>
                    <a:lumOff val="75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  <a:cs typeface="Times New Roman" panose="02020603050405020304" pitchFamily="18" charset="0"/>
              </a:rPr>
              <a:t>전쟁</a:t>
            </a:r>
            <a:r>
              <a:rPr lang="en-US" altLang="ko-KR" sz="700" dirty="0">
                <a:solidFill>
                  <a:schemeClr val="accent6">
                    <a:lumMod val="25000"/>
                    <a:lumOff val="75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  <a:cs typeface="Times New Roman" panose="02020603050405020304" pitchFamily="18" charset="0"/>
              </a:rPr>
              <a:t>”,</a:t>
            </a:r>
            <a:r>
              <a:rPr lang="ko-KR" altLang="en-US" sz="700" dirty="0">
                <a:solidFill>
                  <a:schemeClr val="accent6">
                    <a:lumMod val="25000"/>
                    <a:lumOff val="75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  <a:cs typeface="Times New Roman" panose="02020603050405020304" pitchFamily="18" charset="0"/>
              </a:rPr>
              <a:t> 매일경제</a:t>
            </a:r>
            <a:r>
              <a:rPr lang="en-US" altLang="ko-KR" sz="700" dirty="0">
                <a:solidFill>
                  <a:schemeClr val="accent6">
                    <a:lumMod val="25000"/>
                    <a:lumOff val="75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  <a:cs typeface="Times New Roman" panose="02020603050405020304" pitchFamily="18" charset="0"/>
              </a:rPr>
              <a:t>,</a:t>
            </a:r>
            <a:r>
              <a:rPr lang="ko-KR" altLang="en-US" sz="700" dirty="0">
                <a:solidFill>
                  <a:schemeClr val="accent6">
                    <a:lumMod val="25000"/>
                    <a:lumOff val="75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  <a:cs typeface="Times New Roman" panose="02020603050405020304" pitchFamily="18" charset="0"/>
              </a:rPr>
              <a:t> </a:t>
            </a:r>
            <a:r>
              <a:rPr lang="en-US" altLang="ko-KR" sz="700" dirty="0">
                <a:solidFill>
                  <a:schemeClr val="accent6">
                    <a:lumMod val="25000"/>
                    <a:lumOff val="75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  <a:cs typeface="Times New Roman" panose="02020603050405020304" pitchFamily="18" charset="0"/>
              </a:rPr>
              <a:t>2021.12.15</a:t>
            </a:r>
            <a:r>
              <a:rPr lang="ko-KR" altLang="en-US" sz="700" dirty="0">
                <a:solidFill>
                  <a:schemeClr val="accent6">
                    <a:lumMod val="25000"/>
                    <a:lumOff val="75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  <a:cs typeface="Times New Roman" panose="02020603050405020304" pitchFamily="18" charset="0"/>
              </a:rPr>
              <a:t> 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6CC0DFA6-9C80-344C-9C4B-2432EC0F118C}"/>
              </a:ext>
            </a:extLst>
          </p:cNvPr>
          <p:cNvGrpSpPr/>
          <p:nvPr/>
        </p:nvGrpSpPr>
        <p:grpSpPr>
          <a:xfrm>
            <a:off x="232250" y="1505959"/>
            <a:ext cx="4649921" cy="2764920"/>
            <a:chOff x="219724" y="1919318"/>
            <a:chExt cx="4649921" cy="2764920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4326C5E3-44C8-AD45-8965-B717BBC55B73}"/>
                </a:ext>
              </a:extLst>
            </p:cNvPr>
            <p:cNvGrpSpPr/>
            <p:nvPr/>
          </p:nvGrpSpPr>
          <p:grpSpPr>
            <a:xfrm>
              <a:off x="219724" y="1919318"/>
              <a:ext cx="4649921" cy="2764920"/>
              <a:chOff x="576469" y="1948070"/>
              <a:chExt cx="4649921" cy="2764920"/>
            </a:xfrm>
          </p:grpSpPr>
          <p:cxnSp>
            <p:nvCxnSpPr>
              <p:cNvPr id="27" name="직선 연결선[R] 26">
                <a:extLst>
                  <a:ext uri="{FF2B5EF4-FFF2-40B4-BE49-F238E27FC236}">
                    <a16:creationId xmlns:a16="http://schemas.microsoft.com/office/drawing/2014/main" id="{7367A676-5FBC-C14D-82F5-867458200F42}"/>
                  </a:ext>
                </a:extLst>
              </p:cNvPr>
              <p:cNvCxnSpPr/>
              <p:nvPr/>
            </p:nvCxnSpPr>
            <p:spPr>
              <a:xfrm>
                <a:off x="1139812" y="2141716"/>
                <a:ext cx="4086578" cy="0"/>
              </a:xfrm>
              <a:prstGeom prst="line">
                <a:avLst/>
              </a:prstGeom>
              <a:ln>
                <a:solidFill>
                  <a:schemeClr val="accent6">
                    <a:lumMod val="10000"/>
                    <a:lumOff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[R] 21">
                <a:extLst>
                  <a:ext uri="{FF2B5EF4-FFF2-40B4-BE49-F238E27FC236}">
                    <a16:creationId xmlns:a16="http://schemas.microsoft.com/office/drawing/2014/main" id="{52268C04-98D5-DE4F-83A3-512357B5CE54}"/>
                  </a:ext>
                </a:extLst>
              </p:cNvPr>
              <p:cNvCxnSpPr/>
              <p:nvPr/>
            </p:nvCxnSpPr>
            <p:spPr>
              <a:xfrm>
                <a:off x="1139812" y="2553352"/>
                <a:ext cx="4086578" cy="0"/>
              </a:xfrm>
              <a:prstGeom prst="line">
                <a:avLst/>
              </a:prstGeom>
              <a:ln>
                <a:solidFill>
                  <a:schemeClr val="accent6">
                    <a:lumMod val="10000"/>
                    <a:lumOff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직선 연결선[R] 5">
                <a:extLst>
                  <a:ext uri="{FF2B5EF4-FFF2-40B4-BE49-F238E27FC236}">
                    <a16:creationId xmlns:a16="http://schemas.microsoft.com/office/drawing/2014/main" id="{6B65656F-84D8-DD47-B001-43E44D37333E}"/>
                  </a:ext>
                </a:extLst>
              </p:cNvPr>
              <p:cNvCxnSpPr/>
              <p:nvPr/>
            </p:nvCxnSpPr>
            <p:spPr>
              <a:xfrm>
                <a:off x="1139812" y="3679979"/>
                <a:ext cx="4086578" cy="0"/>
              </a:xfrm>
              <a:prstGeom prst="line">
                <a:avLst/>
              </a:prstGeom>
              <a:ln>
                <a:solidFill>
                  <a:schemeClr val="accent6">
                    <a:lumMod val="10000"/>
                    <a:lumOff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직선 연결선[R] 17">
                <a:extLst>
                  <a:ext uri="{FF2B5EF4-FFF2-40B4-BE49-F238E27FC236}">
                    <a16:creationId xmlns:a16="http://schemas.microsoft.com/office/drawing/2014/main" id="{A220AA82-5941-0F4B-8AC4-440799C89AA8}"/>
                  </a:ext>
                </a:extLst>
              </p:cNvPr>
              <p:cNvCxnSpPr/>
              <p:nvPr/>
            </p:nvCxnSpPr>
            <p:spPr>
              <a:xfrm>
                <a:off x="1139812" y="3305588"/>
                <a:ext cx="4086578" cy="0"/>
              </a:xfrm>
              <a:prstGeom prst="line">
                <a:avLst/>
              </a:prstGeom>
              <a:ln>
                <a:solidFill>
                  <a:schemeClr val="accent6">
                    <a:lumMod val="10000"/>
                    <a:lumOff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[R] 19">
                <a:extLst>
                  <a:ext uri="{FF2B5EF4-FFF2-40B4-BE49-F238E27FC236}">
                    <a16:creationId xmlns:a16="http://schemas.microsoft.com/office/drawing/2014/main" id="{82265984-974E-5244-811E-4EBC78F8880F}"/>
                  </a:ext>
                </a:extLst>
              </p:cNvPr>
              <p:cNvCxnSpPr/>
              <p:nvPr/>
            </p:nvCxnSpPr>
            <p:spPr>
              <a:xfrm>
                <a:off x="1139812" y="2935357"/>
                <a:ext cx="4086578" cy="0"/>
              </a:xfrm>
              <a:prstGeom prst="line">
                <a:avLst/>
              </a:prstGeom>
              <a:ln>
                <a:solidFill>
                  <a:schemeClr val="accent6">
                    <a:lumMod val="10000"/>
                    <a:lumOff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정육면체 7">
                <a:extLst>
                  <a:ext uri="{FF2B5EF4-FFF2-40B4-BE49-F238E27FC236}">
                    <a16:creationId xmlns:a16="http://schemas.microsoft.com/office/drawing/2014/main" id="{1B758E40-A69E-7848-82BD-0201E116119C}"/>
                  </a:ext>
                </a:extLst>
              </p:cNvPr>
              <p:cNvSpPr/>
              <p:nvPr/>
            </p:nvSpPr>
            <p:spPr>
              <a:xfrm>
                <a:off x="1168721" y="4075247"/>
                <a:ext cx="3983605" cy="198783"/>
              </a:xfrm>
              <a:prstGeom prst="cube">
                <a:avLst>
                  <a:gd name="adj" fmla="val 95492"/>
                </a:avLst>
              </a:prstGeom>
              <a:solidFill>
                <a:schemeClr val="accent6">
                  <a:lumMod val="10000"/>
                  <a:lumOff val="90000"/>
                </a:schemeClr>
              </a:solidFill>
              <a:ln>
                <a:solidFill>
                  <a:schemeClr val="accent6">
                    <a:lumMod val="10000"/>
                    <a:lumOff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0" name="정육면체 9">
                <a:extLst>
                  <a:ext uri="{FF2B5EF4-FFF2-40B4-BE49-F238E27FC236}">
                    <a16:creationId xmlns:a16="http://schemas.microsoft.com/office/drawing/2014/main" id="{3B35096B-3E8C-DF4C-B26A-5DEEB48A19EB}"/>
                  </a:ext>
                </a:extLst>
              </p:cNvPr>
              <p:cNvSpPr/>
              <p:nvPr/>
            </p:nvSpPr>
            <p:spPr>
              <a:xfrm>
                <a:off x="4302634" y="1948070"/>
                <a:ext cx="737755" cy="2282439"/>
              </a:xfrm>
              <a:prstGeom prst="cub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2" name="정육면체 11">
                <a:extLst>
                  <a:ext uri="{FF2B5EF4-FFF2-40B4-BE49-F238E27FC236}">
                    <a16:creationId xmlns:a16="http://schemas.microsoft.com/office/drawing/2014/main" id="{47740C12-AE0B-B546-B219-31543B85895C}"/>
                  </a:ext>
                </a:extLst>
              </p:cNvPr>
              <p:cNvSpPr/>
              <p:nvPr/>
            </p:nvSpPr>
            <p:spPr>
              <a:xfrm>
                <a:off x="3324818" y="2335696"/>
                <a:ext cx="737755" cy="1903337"/>
              </a:xfrm>
              <a:prstGeom prst="cub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4" name="정육면체 13">
                <a:extLst>
                  <a:ext uri="{FF2B5EF4-FFF2-40B4-BE49-F238E27FC236}">
                    <a16:creationId xmlns:a16="http://schemas.microsoft.com/office/drawing/2014/main" id="{0B18E5FA-A3C5-ED4B-B851-178BD1816595}"/>
                  </a:ext>
                </a:extLst>
              </p:cNvPr>
              <p:cNvSpPr/>
              <p:nvPr/>
            </p:nvSpPr>
            <p:spPr>
              <a:xfrm>
                <a:off x="1307478" y="3110948"/>
                <a:ext cx="737755" cy="1118868"/>
              </a:xfrm>
              <a:prstGeom prst="cube">
                <a:avLst/>
              </a:prstGeom>
              <a:solidFill>
                <a:srgbClr val="D0F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5" name="정육면체 14">
                <a:extLst>
                  <a:ext uri="{FF2B5EF4-FFF2-40B4-BE49-F238E27FC236}">
                    <a16:creationId xmlns:a16="http://schemas.microsoft.com/office/drawing/2014/main" id="{EFF72A88-C125-C540-809E-871D2494DAAA}"/>
                  </a:ext>
                </a:extLst>
              </p:cNvPr>
              <p:cNvSpPr/>
              <p:nvPr/>
            </p:nvSpPr>
            <p:spPr>
              <a:xfrm>
                <a:off x="2313730" y="2723322"/>
                <a:ext cx="737755" cy="1513423"/>
              </a:xfrm>
              <a:prstGeom prst="cub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52C24C7-8AD4-0646-9FC4-30DE4F2C64F9}"/>
                  </a:ext>
                </a:extLst>
              </p:cNvPr>
              <p:cNvSpPr txBox="1"/>
              <p:nvPr/>
            </p:nvSpPr>
            <p:spPr>
              <a:xfrm>
                <a:off x="576469" y="2029978"/>
                <a:ext cx="603375" cy="21852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R" sz="850" dirty="0">
                    <a:solidFill>
                      <a:schemeClr val="bg1"/>
                    </a:solidFill>
                    <a:latin typeface="Elice DigitalBaeum" panose="020B0600000101010101" pitchFamily="34" charset="-127"/>
                    <a:ea typeface="Elice DigitalBaeum" panose="020B0600000101010101" pitchFamily="34" charset="-127"/>
                  </a:rPr>
                  <a:t>5,000</a:t>
                </a:r>
                <a:r>
                  <a:rPr kumimoji="1" lang="ko-KR" altLang="en-US" sz="850" dirty="0">
                    <a:solidFill>
                      <a:schemeClr val="bg1"/>
                    </a:solidFill>
                    <a:latin typeface="Elice DigitalBaeum" panose="020B0600000101010101" pitchFamily="34" charset="-127"/>
                    <a:ea typeface="Elice DigitalBaeum" panose="020B0600000101010101" pitchFamily="34" charset="-127"/>
                  </a:rPr>
                  <a:t>만</a:t>
                </a:r>
                <a:endParaRPr kumimoji="1" lang="en-US" altLang="ko-KR" sz="850" dirty="0">
                  <a:solidFill>
                    <a:schemeClr val="bg1"/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endParaRPr>
              </a:p>
              <a:p>
                <a:endParaRPr kumimoji="1" lang="en-US" altLang="ko-KR" sz="850" dirty="0">
                  <a:solidFill>
                    <a:schemeClr val="bg1"/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endParaRPr>
              </a:p>
              <a:p>
                <a:endParaRPr kumimoji="1" lang="en-US" altLang="ko-KR" sz="850" dirty="0">
                  <a:solidFill>
                    <a:schemeClr val="bg1"/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endParaRPr>
              </a:p>
              <a:p>
                <a:r>
                  <a:rPr kumimoji="1" lang="en-US" altLang="ko-KR" sz="850" dirty="0">
                    <a:solidFill>
                      <a:schemeClr val="bg1"/>
                    </a:solidFill>
                    <a:latin typeface="Elice DigitalBaeum" panose="020B0600000101010101" pitchFamily="34" charset="-127"/>
                    <a:ea typeface="Elice DigitalBaeum" panose="020B0600000101010101" pitchFamily="34" charset="-127"/>
                  </a:rPr>
                  <a:t>4,500</a:t>
                </a:r>
                <a:r>
                  <a:rPr kumimoji="1" lang="ko-KR" altLang="en-US" sz="850" dirty="0">
                    <a:solidFill>
                      <a:schemeClr val="bg1"/>
                    </a:solidFill>
                    <a:latin typeface="Elice DigitalBaeum" panose="020B0600000101010101" pitchFamily="34" charset="-127"/>
                    <a:ea typeface="Elice DigitalBaeum" panose="020B0600000101010101" pitchFamily="34" charset="-127"/>
                  </a:rPr>
                  <a:t>만</a:t>
                </a:r>
                <a:endParaRPr kumimoji="1" lang="en-US" altLang="ko-KR" sz="850" dirty="0">
                  <a:solidFill>
                    <a:schemeClr val="bg1"/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endParaRPr>
              </a:p>
              <a:p>
                <a:endParaRPr kumimoji="1" lang="en-US" altLang="ko-KR" sz="850" dirty="0">
                  <a:solidFill>
                    <a:schemeClr val="bg1"/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endParaRPr>
              </a:p>
              <a:p>
                <a:endParaRPr kumimoji="1" lang="en-US" altLang="ko-KR" sz="850" dirty="0">
                  <a:solidFill>
                    <a:schemeClr val="bg1"/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endParaRPr>
              </a:p>
              <a:p>
                <a:r>
                  <a:rPr kumimoji="1" lang="en-US" altLang="ko-KR" sz="850" dirty="0">
                    <a:solidFill>
                      <a:schemeClr val="bg1"/>
                    </a:solidFill>
                    <a:latin typeface="Elice DigitalBaeum" panose="020B0600000101010101" pitchFamily="34" charset="-127"/>
                    <a:ea typeface="Elice DigitalBaeum" panose="020B0600000101010101" pitchFamily="34" charset="-127"/>
                  </a:rPr>
                  <a:t>4,000</a:t>
                </a:r>
                <a:r>
                  <a:rPr kumimoji="1" lang="ko-KR" altLang="en-US" sz="850" dirty="0">
                    <a:solidFill>
                      <a:schemeClr val="bg1"/>
                    </a:solidFill>
                    <a:latin typeface="Elice DigitalBaeum" panose="020B0600000101010101" pitchFamily="34" charset="-127"/>
                    <a:ea typeface="Elice DigitalBaeum" panose="020B0600000101010101" pitchFamily="34" charset="-127"/>
                  </a:rPr>
                  <a:t>만</a:t>
                </a:r>
                <a:endParaRPr kumimoji="1" lang="en-US" altLang="ko-KR" sz="850" dirty="0">
                  <a:solidFill>
                    <a:schemeClr val="bg1"/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endParaRPr>
              </a:p>
              <a:p>
                <a:endParaRPr kumimoji="1" lang="en-US" altLang="ko-KR" sz="850" dirty="0">
                  <a:solidFill>
                    <a:schemeClr val="bg1"/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endParaRPr>
              </a:p>
              <a:p>
                <a:endParaRPr kumimoji="1" lang="en-US" altLang="ko-KR" sz="850" dirty="0">
                  <a:solidFill>
                    <a:schemeClr val="bg1"/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endParaRPr>
              </a:p>
              <a:p>
                <a:r>
                  <a:rPr kumimoji="1" lang="en-US" altLang="ko-KR" sz="850" dirty="0">
                    <a:solidFill>
                      <a:schemeClr val="bg1"/>
                    </a:solidFill>
                    <a:latin typeface="Elice DigitalBaeum" panose="020B0600000101010101" pitchFamily="34" charset="-127"/>
                    <a:ea typeface="Elice DigitalBaeum" panose="020B0600000101010101" pitchFamily="34" charset="-127"/>
                  </a:rPr>
                  <a:t>3,500</a:t>
                </a:r>
                <a:r>
                  <a:rPr kumimoji="1" lang="ko-KR" altLang="en-US" sz="850" dirty="0">
                    <a:solidFill>
                      <a:schemeClr val="bg1"/>
                    </a:solidFill>
                    <a:latin typeface="Elice DigitalBaeum" panose="020B0600000101010101" pitchFamily="34" charset="-127"/>
                    <a:ea typeface="Elice DigitalBaeum" panose="020B0600000101010101" pitchFamily="34" charset="-127"/>
                  </a:rPr>
                  <a:t>만</a:t>
                </a:r>
                <a:endParaRPr kumimoji="1" lang="en-US" altLang="ko-KR" sz="850" dirty="0">
                  <a:solidFill>
                    <a:schemeClr val="bg1"/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endParaRPr>
              </a:p>
              <a:p>
                <a:endParaRPr kumimoji="1" lang="en-US" altLang="ko-KR" sz="850" dirty="0">
                  <a:solidFill>
                    <a:schemeClr val="bg1"/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endParaRPr>
              </a:p>
              <a:p>
                <a:endParaRPr kumimoji="1" lang="en-US" altLang="ko-KR" sz="850" dirty="0">
                  <a:solidFill>
                    <a:schemeClr val="bg1"/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endParaRPr>
              </a:p>
              <a:p>
                <a:r>
                  <a:rPr kumimoji="1" lang="en-US" altLang="ko-KR" sz="850" dirty="0">
                    <a:solidFill>
                      <a:schemeClr val="bg1"/>
                    </a:solidFill>
                    <a:latin typeface="Elice DigitalBaeum" panose="020B0600000101010101" pitchFamily="34" charset="-127"/>
                    <a:ea typeface="Elice DigitalBaeum" panose="020B0600000101010101" pitchFamily="34" charset="-127"/>
                  </a:rPr>
                  <a:t>3,000</a:t>
                </a:r>
                <a:r>
                  <a:rPr kumimoji="1" lang="ko-KR" altLang="en-US" sz="850" dirty="0">
                    <a:solidFill>
                      <a:schemeClr val="bg1"/>
                    </a:solidFill>
                    <a:latin typeface="Elice DigitalBaeum" panose="020B0600000101010101" pitchFamily="34" charset="-127"/>
                    <a:ea typeface="Elice DigitalBaeum" panose="020B0600000101010101" pitchFamily="34" charset="-127"/>
                  </a:rPr>
                  <a:t>만</a:t>
                </a:r>
                <a:endParaRPr kumimoji="1" lang="en-US" altLang="ko-KR" sz="850" dirty="0">
                  <a:solidFill>
                    <a:schemeClr val="bg1"/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endParaRPr>
              </a:p>
              <a:p>
                <a:endParaRPr kumimoji="1" lang="en-US" altLang="ko-KR" sz="850" dirty="0">
                  <a:solidFill>
                    <a:schemeClr val="bg1"/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endParaRPr>
              </a:p>
              <a:p>
                <a:endParaRPr kumimoji="1" lang="en-US" altLang="ko-KR" sz="850" dirty="0">
                  <a:solidFill>
                    <a:schemeClr val="bg1"/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endParaRPr>
              </a:p>
              <a:p>
                <a:endParaRPr kumimoji="1" lang="en-US" altLang="ko-KR" sz="850" dirty="0">
                  <a:solidFill>
                    <a:schemeClr val="bg1"/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6A41313-D43F-404D-A126-E2B7954201FE}"/>
                  </a:ext>
                </a:extLst>
              </p:cNvPr>
              <p:cNvSpPr txBox="1"/>
              <p:nvPr/>
            </p:nvSpPr>
            <p:spPr>
              <a:xfrm>
                <a:off x="1282148" y="4359047"/>
                <a:ext cx="3657600" cy="3539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R" sz="850" dirty="0">
                    <a:solidFill>
                      <a:schemeClr val="bg1"/>
                    </a:solidFill>
                    <a:latin typeface="Elice DigitalBaeum" panose="020B0600000101010101" pitchFamily="34" charset="-127"/>
                    <a:ea typeface="Elice DigitalBaeum" panose="020B0600000101010101" pitchFamily="34" charset="-127"/>
                  </a:rPr>
                  <a:t>2018</a:t>
                </a:r>
                <a:r>
                  <a:rPr kumimoji="1" lang="ko-KR" altLang="en-US" sz="850" dirty="0">
                    <a:solidFill>
                      <a:schemeClr val="bg1"/>
                    </a:solidFill>
                    <a:latin typeface="Elice DigitalBaeum" panose="020B0600000101010101" pitchFamily="34" charset="-127"/>
                    <a:ea typeface="Elice DigitalBaeum" panose="020B0600000101010101" pitchFamily="34" charset="-127"/>
                  </a:rPr>
                  <a:t>년                             </a:t>
                </a:r>
                <a:r>
                  <a:rPr kumimoji="1" lang="en-US" altLang="ko-KR" sz="850" dirty="0">
                    <a:solidFill>
                      <a:schemeClr val="bg1"/>
                    </a:solidFill>
                    <a:latin typeface="Elice DigitalBaeum" panose="020B0600000101010101" pitchFamily="34" charset="-127"/>
                    <a:ea typeface="Elice DigitalBaeum" panose="020B0600000101010101" pitchFamily="34" charset="-127"/>
                  </a:rPr>
                  <a:t>2019</a:t>
                </a:r>
                <a:r>
                  <a:rPr kumimoji="1" lang="ko-KR" altLang="en-US" sz="850" dirty="0">
                    <a:solidFill>
                      <a:schemeClr val="bg1"/>
                    </a:solidFill>
                    <a:latin typeface="Elice DigitalBaeum" panose="020B0600000101010101" pitchFamily="34" charset="-127"/>
                    <a:ea typeface="Elice DigitalBaeum" panose="020B0600000101010101" pitchFamily="34" charset="-127"/>
                  </a:rPr>
                  <a:t>년                            </a:t>
                </a:r>
                <a:r>
                  <a:rPr kumimoji="1" lang="en-US" altLang="ko-KR" sz="850" dirty="0">
                    <a:solidFill>
                      <a:schemeClr val="bg1"/>
                    </a:solidFill>
                    <a:latin typeface="Elice DigitalBaeum" panose="020B0600000101010101" pitchFamily="34" charset="-127"/>
                    <a:ea typeface="Elice DigitalBaeum" panose="020B0600000101010101" pitchFamily="34" charset="-127"/>
                  </a:rPr>
                  <a:t>2020</a:t>
                </a:r>
                <a:r>
                  <a:rPr kumimoji="1" lang="ko-KR" altLang="en-US" sz="850" dirty="0">
                    <a:solidFill>
                      <a:schemeClr val="bg1"/>
                    </a:solidFill>
                    <a:latin typeface="Elice DigitalBaeum" panose="020B0600000101010101" pitchFamily="34" charset="-127"/>
                    <a:ea typeface="Elice DigitalBaeum" panose="020B0600000101010101" pitchFamily="34" charset="-127"/>
                  </a:rPr>
                  <a:t>년                          </a:t>
                </a:r>
                <a:r>
                  <a:rPr kumimoji="1" lang="en-US" altLang="ko-KR" sz="850" dirty="0">
                    <a:solidFill>
                      <a:schemeClr val="bg1"/>
                    </a:solidFill>
                    <a:latin typeface="Elice DigitalBaeum" panose="020B0600000101010101" pitchFamily="34" charset="-127"/>
                    <a:ea typeface="Elice DigitalBaeum" panose="020B0600000101010101" pitchFamily="34" charset="-127"/>
                  </a:rPr>
                  <a:t>2021</a:t>
                </a:r>
                <a:r>
                  <a:rPr kumimoji="1" lang="ko-KR" altLang="en-US" sz="850" dirty="0">
                    <a:solidFill>
                      <a:schemeClr val="bg1"/>
                    </a:solidFill>
                    <a:latin typeface="Elice DigitalBaeum" panose="020B0600000101010101" pitchFamily="34" charset="-127"/>
                    <a:ea typeface="Elice DigitalBaeum" panose="020B0600000101010101" pitchFamily="34" charset="-127"/>
                  </a:rPr>
                  <a:t>년</a:t>
                </a:r>
                <a:endParaRPr kumimoji="1" lang="en-US" altLang="ko-KR" sz="850" dirty="0">
                  <a:solidFill>
                    <a:schemeClr val="bg1"/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endParaRPr>
              </a:p>
              <a:p>
                <a:endParaRPr kumimoji="1" lang="en-US" altLang="ko-KR" sz="850" dirty="0">
                  <a:solidFill>
                    <a:schemeClr val="bg1"/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endParaRPr>
              </a:p>
            </p:txBody>
          </p:sp>
        </p:grp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4436005-56C3-844B-A072-BD3A5172AD19}"/>
                </a:ext>
              </a:extLst>
            </p:cNvPr>
            <p:cNvSpPr txBox="1"/>
            <p:nvPr/>
          </p:nvSpPr>
          <p:spPr>
            <a:xfrm>
              <a:off x="923906" y="3291113"/>
              <a:ext cx="638979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900" b="1" dirty="0">
                  <a:solidFill>
                    <a:srgbClr val="22262C"/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  <a:cs typeface="Phosphate Solid" panose="02000506050000020004" pitchFamily="2" charset="0"/>
                </a:rPr>
                <a:t>3</a:t>
              </a:r>
              <a:r>
                <a:rPr kumimoji="1" lang="en-US" altLang="ko-KR" sz="900" b="1" dirty="0">
                  <a:solidFill>
                    <a:srgbClr val="22262C"/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  <a:cs typeface="Phosphate Solid" panose="02000506050000020004" pitchFamily="2" charset="0"/>
                </a:rPr>
                <a:t>,793</a:t>
              </a:r>
              <a:r>
                <a:rPr kumimoji="1" lang="ko-KR" altLang="en-US" sz="900" b="1" dirty="0">
                  <a:solidFill>
                    <a:srgbClr val="22262C"/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  <a:cs typeface="Phosphate Solid" panose="02000506050000020004" pitchFamily="2" charset="0"/>
                </a:rPr>
                <a:t>만</a:t>
              </a:r>
              <a:endParaRPr kumimoji="1" lang="ko-Kore-KR" altLang="en-US" sz="900" b="1" dirty="0">
                <a:solidFill>
                  <a:srgbClr val="22262C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  <a:cs typeface="Phosphate Solid" panose="02000506050000020004" pitchFamily="2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A98B848-5B35-4E41-9D2D-F27C5E5D6FC5}"/>
                </a:ext>
              </a:extLst>
            </p:cNvPr>
            <p:cNvSpPr txBox="1"/>
            <p:nvPr/>
          </p:nvSpPr>
          <p:spPr>
            <a:xfrm>
              <a:off x="1918152" y="2901077"/>
              <a:ext cx="680319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900" b="1" dirty="0">
                  <a:solidFill>
                    <a:srgbClr val="22262C"/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  <a:cs typeface="Phosphate Solid" panose="02000506050000020004" pitchFamily="2" charset="0"/>
                </a:rPr>
                <a:t>4,170</a:t>
              </a:r>
              <a:r>
                <a:rPr kumimoji="1" lang="ko-KR" altLang="en-US" sz="900" b="1" dirty="0">
                  <a:solidFill>
                    <a:srgbClr val="22262C"/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  <a:cs typeface="Phosphate Solid" panose="02000506050000020004" pitchFamily="2" charset="0"/>
                </a:rPr>
                <a:t>만</a:t>
              </a:r>
              <a:endParaRPr kumimoji="1" lang="ko-Kore-KR" altLang="en-US" sz="900" b="1" dirty="0">
                <a:solidFill>
                  <a:srgbClr val="22262C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  <a:cs typeface="Phosphate Solid" panose="02000506050000020004" pitchFamily="2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8D46023-096B-B147-BE51-185A56EC67A5}"/>
                </a:ext>
              </a:extLst>
            </p:cNvPr>
            <p:cNvSpPr txBox="1"/>
            <p:nvPr/>
          </p:nvSpPr>
          <p:spPr>
            <a:xfrm>
              <a:off x="2930977" y="2507377"/>
              <a:ext cx="70308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900" b="1" dirty="0">
                  <a:solidFill>
                    <a:srgbClr val="22262C"/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  <a:cs typeface="Phosphate Solid" panose="02000506050000020004" pitchFamily="2" charset="0"/>
                </a:rPr>
                <a:t>4,673</a:t>
              </a:r>
              <a:r>
                <a:rPr kumimoji="1" lang="ko-KR" altLang="en-US" sz="900" b="1" dirty="0">
                  <a:solidFill>
                    <a:srgbClr val="22262C"/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  <a:cs typeface="Phosphate Solid" panose="02000506050000020004" pitchFamily="2" charset="0"/>
                </a:rPr>
                <a:t>만</a:t>
              </a:r>
              <a:endParaRPr kumimoji="1" lang="ko-Kore-KR" altLang="en-US" sz="900" b="1" dirty="0">
                <a:solidFill>
                  <a:srgbClr val="22262C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  <a:cs typeface="Phosphate Solid" panose="02000506050000020004" pitchFamily="2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3F75E73-18A0-3A4B-AE64-4CE3BC1AEF4D}"/>
                </a:ext>
              </a:extLst>
            </p:cNvPr>
            <p:cNvSpPr txBox="1"/>
            <p:nvPr/>
          </p:nvSpPr>
          <p:spPr>
            <a:xfrm>
              <a:off x="3904048" y="2120027"/>
              <a:ext cx="626714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900" b="1" dirty="0">
                  <a:solidFill>
                    <a:srgbClr val="22262C"/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  <a:cs typeface="Phosphate Solid" panose="02000506050000020004" pitchFamily="2" charset="0"/>
                </a:rPr>
                <a:t>5,000</a:t>
              </a:r>
              <a:r>
                <a:rPr kumimoji="1" lang="ko-KR" altLang="en-US" sz="900" b="1" dirty="0">
                  <a:solidFill>
                    <a:srgbClr val="22262C"/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  <a:cs typeface="Phosphate Solid" panose="02000506050000020004" pitchFamily="2" charset="0"/>
                </a:rPr>
                <a:t>만 </a:t>
              </a:r>
              <a:endParaRPr kumimoji="1" lang="en-US" altLang="ko-KR" sz="900" b="1" dirty="0">
                <a:solidFill>
                  <a:srgbClr val="22262C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  <a:cs typeface="Phosphate Solid" panose="02000506050000020004" pitchFamily="2" charset="0"/>
              </a:endParaRPr>
            </a:p>
          </p:txBody>
        </p:sp>
      </p:grpSp>
      <p:sp>
        <p:nvSpPr>
          <p:cNvPr id="41" name="Google Shape;535;p49">
            <a:extLst>
              <a:ext uri="{FF2B5EF4-FFF2-40B4-BE49-F238E27FC236}">
                <a16:creationId xmlns:a16="http://schemas.microsoft.com/office/drawing/2014/main" id="{F14CAE7E-6F85-234F-85AC-9FAECE164941}"/>
              </a:ext>
            </a:extLst>
          </p:cNvPr>
          <p:cNvSpPr txBox="1"/>
          <p:nvPr/>
        </p:nvSpPr>
        <p:spPr>
          <a:xfrm>
            <a:off x="1186881" y="4154815"/>
            <a:ext cx="2965845" cy="6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ko-KR" altLang="en-US" b="1" dirty="0">
                <a:solidFill>
                  <a:schemeClr val="accent4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  <a:cs typeface="Unica One"/>
                <a:sym typeface="Unica One"/>
              </a:rPr>
              <a:t>국내 골프장 이용객 현황</a:t>
            </a:r>
            <a:endParaRPr b="1" dirty="0">
              <a:solidFill>
                <a:schemeClr val="accent4"/>
              </a:solidFill>
              <a:latin typeface="Elice DigitalBaeum" panose="020B0600000101010101" pitchFamily="34" charset="-127"/>
              <a:ea typeface="Elice DigitalBaeum" panose="020B0600000101010101" pitchFamily="34" charset="-127"/>
              <a:cs typeface="Unica One"/>
              <a:sym typeface="Unica One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1785D8B-7DB0-2842-AE4B-D7243586F5FB}"/>
              </a:ext>
            </a:extLst>
          </p:cNvPr>
          <p:cNvSpPr txBox="1"/>
          <p:nvPr/>
        </p:nvSpPr>
        <p:spPr>
          <a:xfrm>
            <a:off x="5486400" y="2063918"/>
            <a:ext cx="296991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>
                <a:solidFill>
                  <a:schemeClr val="bg1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rPr>
              <a:t>20~</a:t>
            </a:r>
            <a:r>
              <a:rPr kumimoji="1" lang="ko-KR" altLang="en-US" dirty="0">
                <a:solidFill>
                  <a:schemeClr val="bg1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rPr>
              <a:t> </a:t>
            </a:r>
            <a:r>
              <a:rPr kumimoji="1" lang="en-US" altLang="ko-KR" dirty="0">
                <a:solidFill>
                  <a:schemeClr val="bg1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rPr>
              <a:t>30</a:t>
            </a:r>
            <a:r>
              <a:rPr kumimoji="1" lang="ko-KR" altLang="en-US" dirty="0">
                <a:solidFill>
                  <a:schemeClr val="bg1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rPr>
              <a:t>대 국내 골프 인구</a:t>
            </a:r>
            <a:endParaRPr kumimoji="1" lang="en-US" altLang="ko-KR" dirty="0">
              <a:solidFill>
                <a:schemeClr val="bg1"/>
              </a:solidFill>
              <a:latin typeface="Elice DigitalBaeum" panose="020B0600000101010101" pitchFamily="34" charset="-127"/>
              <a:ea typeface="Elice DigitalBaeum" panose="020B0600000101010101" pitchFamily="34" charset="-127"/>
            </a:endParaRPr>
          </a:p>
          <a:p>
            <a:pPr algn="ctr"/>
            <a:endParaRPr kumimoji="1" lang="en-US" altLang="ko-KR" dirty="0">
              <a:solidFill>
                <a:schemeClr val="bg1"/>
              </a:solidFill>
              <a:latin typeface="Elice DigitalBaeum" panose="020B0600000101010101" pitchFamily="34" charset="-127"/>
              <a:ea typeface="Elice DigitalBaeum" panose="020B0600000101010101" pitchFamily="34" charset="-127"/>
            </a:endParaRPr>
          </a:p>
          <a:p>
            <a:pPr algn="ctr"/>
            <a:endParaRPr kumimoji="1" lang="en-US" altLang="ko-KR" sz="1800" dirty="0">
              <a:solidFill>
                <a:schemeClr val="bg1"/>
              </a:solidFill>
              <a:latin typeface="Elice DigitalBaeum" panose="020B0600000101010101" pitchFamily="34" charset="-127"/>
              <a:ea typeface="Elice DigitalBaeum" panose="020B0600000101010101" pitchFamily="34" charset="-127"/>
            </a:endParaRPr>
          </a:p>
          <a:p>
            <a:pPr algn="ctr"/>
            <a:r>
              <a:rPr kumimoji="1" lang="en-US" altLang="ko-KR" sz="1800" dirty="0">
                <a:solidFill>
                  <a:schemeClr val="bg1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rPr>
              <a:t>85</a:t>
            </a:r>
            <a:r>
              <a:rPr kumimoji="1" lang="ko-KR" altLang="en-US" sz="1800" dirty="0">
                <a:solidFill>
                  <a:schemeClr val="bg1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rPr>
              <a:t>만명             </a:t>
            </a:r>
            <a:r>
              <a:rPr kumimoji="1" lang="en-US" altLang="ko-KR" sz="1800" b="1" dirty="0">
                <a:solidFill>
                  <a:schemeClr val="accent4"/>
                </a:solidFill>
                <a:effectLst>
                  <a:outerShdw blurRad="50800" dist="38100" dir="2700000" algn="tl" rotWithShape="0">
                    <a:schemeClr val="accent6">
                      <a:lumMod val="10000"/>
                      <a:lumOff val="90000"/>
                      <a:alpha val="40000"/>
                    </a:schemeClr>
                  </a:outerShdw>
                </a:effectLst>
                <a:latin typeface="Elice DigitalBaeum" panose="020B0600000101010101" pitchFamily="34" charset="-127"/>
                <a:ea typeface="Elice DigitalBaeum" panose="020B0600000101010101" pitchFamily="34" charset="-127"/>
              </a:rPr>
              <a:t>115</a:t>
            </a:r>
            <a:r>
              <a:rPr kumimoji="1" lang="ko-KR" altLang="en-US" sz="1800" b="1" dirty="0">
                <a:solidFill>
                  <a:schemeClr val="accent4"/>
                </a:solidFill>
                <a:effectLst>
                  <a:outerShdw blurRad="50800" dist="38100" dir="2700000" algn="tl" rotWithShape="0">
                    <a:schemeClr val="accent6">
                      <a:lumMod val="10000"/>
                      <a:lumOff val="90000"/>
                      <a:alpha val="40000"/>
                    </a:schemeClr>
                  </a:outerShdw>
                </a:effectLst>
                <a:latin typeface="Elice DigitalBaeum" panose="020B0600000101010101" pitchFamily="34" charset="-127"/>
                <a:ea typeface="Elice DigitalBaeum" panose="020B0600000101010101" pitchFamily="34" charset="-127"/>
              </a:rPr>
              <a:t>만명</a:t>
            </a:r>
            <a:endParaRPr kumimoji="1" lang="en-US" altLang="ko-KR" dirty="0">
              <a:solidFill>
                <a:schemeClr val="bg1"/>
              </a:solidFill>
              <a:latin typeface="Elice DigitalBaeum" panose="020B0600000101010101" pitchFamily="34" charset="-127"/>
              <a:ea typeface="Elice DigitalBaeum" panose="020B0600000101010101" pitchFamily="34" charset="-127"/>
            </a:endParaRPr>
          </a:p>
        </p:txBody>
      </p:sp>
      <p:sp>
        <p:nvSpPr>
          <p:cNvPr id="29" name="Google Shape;92;p22">
            <a:extLst>
              <a:ext uri="{FF2B5EF4-FFF2-40B4-BE49-F238E27FC236}">
                <a16:creationId xmlns:a16="http://schemas.microsoft.com/office/drawing/2014/main" id="{8CF8EAB8-7C42-C64C-8ACC-EC85534ECE51}"/>
              </a:ext>
            </a:extLst>
          </p:cNvPr>
          <p:cNvSpPr txBox="1">
            <a:spLocks/>
          </p:cNvSpPr>
          <p:nvPr/>
        </p:nvSpPr>
        <p:spPr>
          <a:xfrm>
            <a:off x="8005508" y="0"/>
            <a:ext cx="1237346" cy="642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Unica One"/>
              <a:buNone/>
              <a:defRPr sz="3000" b="0" i="0" u="none" strike="noStrike" cap="none">
                <a:solidFill>
                  <a:schemeClr val="accent1"/>
                </a:solidFill>
                <a:latin typeface="Unica One"/>
                <a:ea typeface="Unica One"/>
                <a:cs typeface="Unica One"/>
                <a:sym typeface="Unic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400" dirty="0">
                <a:solidFill>
                  <a:schemeClr val="accent6">
                    <a:lumMod val="75000"/>
                    <a:lumOff val="25000"/>
                  </a:schemeClr>
                </a:solidFill>
                <a:latin typeface="Audiowide" panose="02000503000000020004" pitchFamily="2" charset="0"/>
              </a:rPr>
              <a:t>SWING </a:t>
            </a:r>
          </a:p>
          <a:p>
            <a:pPr algn="ctr"/>
            <a:r>
              <a:rPr lang="en-US" sz="1400" dirty="0">
                <a:solidFill>
                  <a:schemeClr val="accent6">
                    <a:lumMod val="75000"/>
                    <a:lumOff val="25000"/>
                  </a:schemeClr>
                </a:solidFill>
                <a:latin typeface="Audiowide" panose="02000503000000020004" pitchFamily="2" charset="0"/>
              </a:rPr>
              <a:t>MASTER</a:t>
            </a: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002D77BF-F815-3E49-81B7-798798DB6D3D}"/>
              </a:ext>
            </a:extLst>
          </p:cNvPr>
          <p:cNvCxnSpPr>
            <a:cxnSpLocks/>
          </p:cNvCxnSpPr>
          <p:nvPr/>
        </p:nvCxnSpPr>
        <p:spPr>
          <a:xfrm>
            <a:off x="6737350" y="2946400"/>
            <a:ext cx="361950" cy="0"/>
          </a:xfrm>
          <a:prstGeom prst="straightConnector1">
            <a:avLst/>
          </a:prstGeom>
          <a:ln>
            <a:solidFill>
              <a:schemeClr val="accent6">
                <a:lumMod val="10000"/>
                <a:lumOff val="9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5647444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그룹 63">
            <a:extLst>
              <a:ext uri="{FF2B5EF4-FFF2-40B4-BE49-F238E27FC236}">
                <a16:creationId xmlns:a16="http://schemas.microsoft.com/office/drawing/2014/main" id="{0BBA5AAB-16F9-BC4B-AF15-05C1A4A03CD2}"/>
              </a:ext>
            </a:extLst>
          </p:cNvPr>
          <p:cNvGrpSpPr/>
          <p:nvPr/>
        </p:nvGrpSpPr>
        <p:grpSpPr>
          <a:xfrm>
            <a:off x="242575" y="2571750"/>
            <a:ext cx="4192916" cy="3185387"/>
            <a:chOff x="168485" y="2290488"/>
            <a:chExt cx="4327656" cy="3458334"/>
          </a:xfrm>
        </p:grpSpPr>
        <p:grpSp>
          <p:nvGrpSpPr>
            <p:cNvPr id="47" name="그룹 1006">
              <a:extLst>
                <a:ext uri="{FF2B5EF4-FFF2-40B4-BE49-F238E27FC236}">
                  <a16:creationId xmlns:a16="http://schemas.microsoft.com/office/drawing/2014/main" id="{2763446F-8284-AE40-B7C3-14C99A46AC49}"/>
                </a:ext>
              </a:extLst>
            </p:cNvPr>
            <p:cNvGrpSpPr/>
            <p:nvPr/>
          </p:nvGrpSpPr>
          <p:grpSpPr>
            <a:xfrm>
              <a:off x="168485" y="2290488"/>
              <a:ext cx="4327656" cy="3458334"/>
              <a:chOff x="1066412" y="2842606"/>
              <a:chExt cx="5793122" cy="3983729"/>
            </a:xfrm>
          </p:grpSpPr>
          <p:pic>
            <p:nvPicPr>
              <p:cNvPr id="48" name="Object 18">
                <a:extLst>
                  <a:ext uri="{FF2B5EF4-FFF2-40B4-BE49-F238E27FC236}">
                    <a16:creationId xmlns:a16="http://schemas.microsoft.com/office/drawing/2014/main" id="{CA827B4C-2B7A-B74D-B6F2-371341BDC66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/>
              <a:srcRect b="42900"/>
              <a:stretch/>
            </p:blipFill>
            <p:spPr>
              <a:xfrm>
                <a:off x="1066412" y="2842606"/>
                <a:ext cx="5793122" cy="3983729"/>
              </a:xfrm>
              <a:prstGeom prst="rect">
                <a:avLst/>
              </a:prstGeom>
            </p:spPr>
          </p:pic>
        </p:grpSp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1BF221EB-CAA5-A64B-B803-79A9BEA754BB}"/>
                </a:ext>
              </a:extLst>
            </p:cNvPr>
            <p:cNvGrpSpPr/>
            <p:nvPr/>
          </p:nvGrpSpPr>
          <p:grpSpPr>
            <a:xfrm>
              <a:off x="365828" y="2882763"/>
              <a:ext cx="3920141" cy="2199840"/>
              <a:chOff x="365828" y="2882763"/>
              <a:chExt cx="3920141" cy="2199840"/>
            </a:xfrm>
          </p:grpSpPr>
          <p:pic>
            <p:nvPicPr>
              <p:cNvPr id="50" name="그림 49">
                <a:extLst>
                  <a:ext uri="{FF2B5EF4-FFF2-40B4-BE49-F238E27FC236}">
                    <a16:creationId xmlns:a16="http://schemas.microsoft.com/office/drawing/2014/main" id="{9FC40D02-EE70-9C4E-8E0C-F5C4FE681BA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duotone>
                  <a:prstClr val="black"/>
                  <a:schemeClr val="tx2">
                    <a:tint val="45000"/>
                    <a:satMod val="400000"/>
                  </a:schemeClr>
                </a:duotone>
              </a:blip>
              <a:srcRect b="73479"/>
              <a:stretch/>
            </p:blipFill>
            <p:spPr>
              <a:xfrm>
                <a:off x="368349" y="2882763"/>
                <a:ext cx="3917620" cy="718062"/>
              </a:xfrm>
              <a:prstGeom prst="rect">
                <a:avLst/>
              </a:prstGeom>
            </p:spPr>
          </p:pic>
          <p:pic>
            <p:nvPicPr>
              <p:cNvPr id="51" name="그림 50">
                <a:extLst>
                  <a:ext uri="{FF2B5EF4-FFF2-40B4-BE49-F238E27FC236}">
                    <a16:creationId xmlns:a16="http://schemas.microsoft.com/office/drawing/2014/main" id="{2D6221F2-0DA2-E646-93CE-0C8B54E3B58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duotone>
                  <a:prstClr val="black"/>
                  <a:schemeClr val="tx2">
                    <a:tint val="45000"/>
                    <a:satMod val="400000"/>
                  </a:schemeClr>
                </a:duotone>
              </a:blip>
              <a:srcRect t="44882"/>
              <a:stretch/>
            </p:blipFill>
            <p:spPr>
              <a:xfrm>
                <a:off x="365828" y="3590258"/>
                <a:ext cx="3920141" cy="1492345"/>
              </a:xfrm>
              <a:prstGeom prst="rect">
                <a:avLst/>
              </a:prstGeom>
            </p:spPr>
          </p:pic>
        </p:grpSp>
      </p:grp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DCADC8B0-5A53-3D42-A719-E617ED5FD561}"/>
              </a:ext>
            </a:extLst>
          </p:cNvPr>
          <p:cNvGrpSpPr/>
          <p:nvPr/>
        </p:nvGrpSpPr>
        <p:grpSpPr>
          <a:xfrm>
            <a:off x="4750854" y="2571750"/>
            <a:ext cx="3998356" cy="3186000"/>
            <a:chOff x="4849914" y="2571750"/>
            <a:chExt cx="3998356" cy="3186000"/>
          </a:xfrm>
        </p:grpSpPr>
        <p:pic>
          <p:nvPicPr>
            <p:cNvPr id="57" name="Object 18">
              <a:extLst>
                <a:ext uri="{FF2B5EF4-FFF2-40B4-BE49-F238E27FC236}">
                  <a16:creationId xmlns:a16="http://schemas.microsoft.com/office/drawing/2014/main" id="{899288D9-0C1D-774D-A63A-35750E016B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/>
            <a:srcRect b="43063"/>
            <a:stretch/>
          </p:blipFill>
          <p:spPr>
            <a:xfrm>
              <a:off x="4849914" y="2571750"/>
              <a:ext cx="3998356" cy="3186000"/>
            </a:xfrm>
            <a:prstGeom prst="rect">
              <a:avLst/>
            </a:prstGeom>
          </p:spPr>
        </p:pic>
        <p:pic>
          <p:nvPicPr>
            <p:cNvPr id="61" name="그림 60" descr="텍스트, 전자기기이(가) 표시된 사진&#10;&#10;자동 생성된 설명">
              <a:extLst>
                <a:ext uri="{FF2B5EF4-FFF2-40B4-BE49-F238E27FC236}">
                  <a16:creationId xmlns:a16="http://schemas.microsoft.com/office/drawing/2014/main" id="{3D5CAE9A-58B6-FD4D-A42B-0381EDCAFF8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grayscl/>
            </a:blip>
            <a:srcRect r="45324"/>
            <a:stretch/>
          </p:blipFill>
          <p:spPr>
            <a:xfrm>
              <a:off x="5027330" y="3185790"/>
              <a:ext cx="2455025" cy="2521563"/>
            </a:xfrm>
            <a:prstGeom prst="rect">
              <a:avLst/>
            </a:prstGeom>
          </p:spPr>
        </p:pic>
        <p:pic>
          <p:nvPicPr>
            <p:cNvPr id="62" name="그림 61" descr="텍스트, 전자기기이(가) 표시된 사진&#10;&#10;자동 생성된 설명">
              <a:extLst>
                <a:ext uri="{FF2B5EF4-FFF2-40B4-BE49-F238E27FC236}">
                  <a16:creationId xmlns:a16="http://schemas.microsoft.com/office/drawing/2014/main" id="{2FEF58A3-9BF0-854E-9131-DAB115F38E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grayscl/>
            </a:blip>
            <a:srcRect l="62648" r="12105"/>
            <a:stretch/>
          </p:blipFill>
          <p:spPr>
            <a:xfrm>
              <a:off x="7505774" y="3156438"/>
              <a:ext cx="1133611" cy="2525685"/>
            </a:xfrm>
            <a:prstGeom prst="rect">
              <a:avLst/>
            </a:prstGeom>
          </p:spPr>
        </p:pic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DEF3F70C-AB8E-5A41-A4CA-7CC4AE76F7D8}"/>
              </a:ext>
            </a:extLst>
          </p:cNvPr>
          <p:cNvSpPr txBox="1"/>
          <p:nvPr/>
        </p:nvSpPr>
        <p:spPr>
          <a:xfrm>
            <a:off x="2472027" y="754059"/>
            <a:ext cx="3936176" cy="993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kumimoji="1" lang="ko-KR" altLang="en-US" dirty="0">
                <a:solidFill>
                  <a:schemeClr val="bg1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rPr>
              <a:t>골프 코칭을 위한 앱  존재</a:t>
            </a:r>
            <a:endParaRPr kumimoji="1" lang="en-US" altLang="ko-KR" dirty="0">
              <a:solidFill>
                <a:schemeClr val="bg1"/>
              </a:solidFill>
              <a:latin typeface="Elice DigitalBaeum" panose="020B0600000101010101" pitchFamily="34" charset="-127"/>
              <a:ea typeface="Elice DigitalBaeum" panose="020B0600000101010101" pitchFamily="34" charset="-127"/>
            </a:endParaRPr>
          </a:p>
          <a:p>
            <a:pPr algn="ctr">
              <a:lnSpc>
                <a:spcPct val="200000"/>
              </a:lnSpc>
            </a:pPr>
            <a:r>
              <a:rPr kumimoji="1" lang="ko-KR" altLang="en-US" sz="1800" dirty="0">
                <a:solidFill>
                  <a:schemeClr val="accent3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rPr>
              <a:t>높은 비용</a:t>
            </a:r>
            <a:r>
              <a:rPr kumimoji="1" lang="ko-KR" altLang="en-US" dirty="0">
                <a:solidFill>
                  <a:schemeClr val="bg1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rPr>
              <a:t>과 </a:t>
            </a:r>
            <a:r>
              <a:rPr kumimoji="1" lang="ko-KR" altLang="en-US" sz="1800" dirty="0">
                <a:solidFill>
                  <a:schemeClr val="accent3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rPr>
              <a:t>복잡한 사용성</a:t>
            </a:r>
            <a:r>
              <a:rPr kumimoji="1" lang="ko-KR" altLang="en-US" dirty="0">
                <a:solidFill>
                  <a:schemeClr val="bg1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rPr>
              <a:t>으로 코칭의 한계 </a:t>
            </a:r>
            <a:endParaRPr kumimoji="1" lang="en-US" altLang="ko-KR" dirty="0">
              <a:solidFill>
                <a:schemeClr val="bg1"/>
              </a:solidFill>
              <a:latin typeface="Elice DigitalBaeum" panose="020B0600000101010101" pitchFamily="34" charset="-127"/>
              <a:ea typeface="Elice DigitalBaeum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5B5A314-8B75-1343-823B-453EE2CD2A13}"/>
              </a:ext>
            </a:extLst>
          </p:cNvPr>
          <p:cNvSpPr txBox="1"/>
          <p:nvPr/>
        </p:nvSpPr>
        <p:spPr>
          <a:xfrm>
            <a:off x="2529993" y="3274433"/>
            <a:ext cx="520815" cy="400110"/>
          </a:xfrm>
          <a:prstGeom prst="rect">
            <a:avLst/>
          </a:prstGeom>
          <a:solidFill>
            <a:srgbClr val="E8E8E8"/>
          </a:solidFill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solidFill>
                  <a:schemeClr val="bg1">
                    <a:lumMod val="65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rPr>
              <a:t>00</a:t>
            </a:r>
            <a:endParaRPr kumimoji="1" lang="ko-Kore-KR" altLang="en-US" sz="2000" dirty="0">
              <a:solidFill>
                <a:schemeClr val="bg1">
                  <a:lumMod val="65000"/>
                </a:schemeClr>
              </a:solidFill>
              <a:latin typeface="Elice DigitalBaeum" panose="020B0600000101010101" pitchFamily="34" charset="-127"/>
              <a:ea typeface="Elice DigitalBaeum" panose="020B060000010101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39FF605-344F-6548-99E0-4C33326DE3C6}"/>
              </a:ext>
            </a:extLst>
          </p:cNvPr>
          <p:cNvSpPr/>
          <p:nvPr/>
        </p:nvSpPr>
        <p:spPr>
          <a:xfrm>
            <a:off x="7954433" y="3498371"/>
            <a:ext cx="541867" cy="182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B492D9-1504-C44B-A6EC-231EE32F4CAB}"/>
              </a:ext>
            </a:extLst>
          </p:cNvPr>
          <p:cNvSpPr txBox="1"/>
          <p:nvPr/>
        </p:nvSpPr>
        <p:spPr>
          <a:xfrm>
            <a:off x="7893099" y="3465626"/>
            <a:ext cx="360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200" dirty="0">
                <a:solidFill>
                  <a:schemeClr val="bg1">
                    <a:lumMod val="65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rPr>
              <a:t>00</a:t>
            </a:r>
            <a:endParaRPr kumimoji="1" lang="ko-Kore-KR" altLang="en-US" sz="1200" dirty="0">
              <a:solidFill>
                <a:schemeClr val="bg1">
                  <a:lumMod val="65000"/>
                </a:schemeClr>
              </a:solidFill>
              <a:latin typeface="Elice DigitalBaeum" panose="020B0600000101010101" pitchFamily="34" charset="-127"/>
              <a:ea typeface="Elice DigitalBae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8539115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id="{6EFBBB40-6034-E542-8B35-D27A085A3645}"/>
              </a:ext>
            </a:extLst>
          </p:cNvPr>
          <p:cNvGrpSpPr/>
          <p:nvPr/>
        </p:nvGrpSpPr>
        <p:grpSpPr>
          <a:xfrm>
            <a:off x="2927146" y="1057220"/>
            <a:ext cx="3289708" cy="3478799"/>
            <a:chOff x="2927146" y="1057220"/>
            <a:chExt cx="3289708" cy="3478799"/>
          </a:xfrm>
        </p:grpSpPr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4E968A55-F73D-EA47-ADB8-0053C21819BA}"/>
                </a:ext>
              </a:extLst>
            </p:cNvPr>
            <p:cNvGrpSpPr/>
            <p:nvPr/>
          </p:nvGrpSpPr>
          <p:grpSpPr>
            <a:xfrm>
              <a:off x="2927146" y="1246311"/>
              <a:ext cx="3289708" cy="3289708"/>
              <a:chOff x="3230337" y="2325768"/>
              <a:chExt cx="2683325" cy="2683325"/>
            </a:xfrm>
          </p:grpSpPr>
          <p:sp>
            <p:nvSpPr>
              <p:cNvPr id="29" name="타원 28">
                <a:extLst>
                  <a:ext uri="{FF2B5EF4-FFF2-40B4-BE49-F238E27FC236}">
                    <a16:creationId xmlns:a16="http://schemas.microsoft.com/office/drawing/2014/main" id="{41307F2B-D69F-A74E-8F29-E1D196DB14A7}"/>
                  </a:ext>
                </a:extLst>
              </p:cNvPr>
              <p:cNvSpPr/>
              <p:nvPr/>
            </p:nvSpPr>
            <p:spPr>
              <a:xfrm>
                <a:off x="3485060" y="2602347"/>
                <a:ext cx="2168237" cy="2168236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33" name="타원 32">
                <a:extLst>
                  <a:ext uri="{FF2B5EF4-FFF2-40B4-BE49-F238E27FC236}">
                    <a16:creationId xmlns:a16="http://schemas.microsoft.com/office/drawing/2014/main" id="{E4A937B8-DCA2-B547-B91A-6614B5970F4B}"/>
                  </a:ext>
                </a:extLst>
              </p:cNvPr>
              <p:cNvSpPr/>
              <p:nvPr/>
            </p:nvSpPr>
            <p:spPr>
              <a:xfrm>
                <a:off x="3230337" y="2325768"/>
                <a:ext cx="2683325" cy="2683325"/>
              </a:xfrm>
              <a:prstGeom prst="ellipse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4D563D6-8B77-D945-AFDA-24BE546E6157}"/>
                </a:ext>
              </a:extLst>
            </p:cNvPr>
            <p:cNvSpPr txBox="1"/>
            <p:nvPr/>
          </p:nvSpPr>
          <p:spPr>
            <a:xfrm>
              <a:off x="3942858" y="1057220"/>
              <a:ext cx="1210588" cy="430887"/>
            </a:xfrm>
            <a:prstGeom prst="rect">
              <a:avLst/>
            </a:prstGeom>
            <a:solidFill>
              <a:srgbClr val="22262C"/>
            </a:solidFill>
          </p:spPr>
          <p:txBody>
            <a:bodyPr wrap="none" rtlCol="0">
              <a:spAutoFit/>
            </a:bodyPr>
            <a:lstStyle/>
            <a:p>
              <a:r>
                <a:rPr kumimoji="1" lang="ko-KR" altLang="en-US" sz="2200" b="1" dirty="0">
                  <a:solidFill>
                    <a:schemeClr val="bg1"/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개발방향</a:t>
              </a:r>
              <a:endParaRPr kumimoji="1" lang="ko-Kore-KR" altLang="en-US" sz="2200" b="1" dirty="0">
                <a:solidFill>
                  <a:schemeClr val="bg1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49F9FE3-ED0D-D143-979D-944ACE97CBC8}"/>
                </a:ext>
              </a:extLst>
            </p:cNvPr>
            <p:cNvSpPr txBox="1"/>
            <p:nvPr/>
          </p:nvSpPr>
          <p:spPr>
            <a:xfrm>
              <a:off x="4147845" y="2101850"/>
              <a:ext cx="861133" cy="3847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900" b="1" dirty="0"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실용성</a:t>
              </a:r>
              <a:endParaRPr kumimoji="1" lang="en-US" altLang="ko-KR" sz="1900" b="1" dirty="0">
                <a:latin typeface="Elice DigitalBaeum" panose="020B0600000101010101" pitchFamily="34" charset="-127"/>
                <a:ea typeface="Elice DigitalBaeum" panose="020B0600000101010101" pitchFamily="34" charset="-127"/>
              </a:endParaRPr>
            </a:p>
          </p:txBody>
        </p:sp>
        <p:sp>
          <p:nvSpPr>
            <p:cNvPr id="10" name="원형 9">
              <a:extLst>
                <a:ext uri="{FF2B5EF4-FFF2-40B4-BE49-F238E27FC236}">
                  <a16:creationId xmlns:a16="http://schemas.microsoft.com/office/drawing/2014/main" id="{89C65DF4-EECD-2C47-803C-53365CC1433F}"/>
                </a:ext>
              </a:extLst>
            </p:cNvPr>
            <p:cNvSpPr/>
            <p:nvPr/>
          </p:nvSpPr>
          <p:spPr>
            <a:xfrm rot="18900000">
              <a:off x="3242890" y="1575867"/>
              <a:ext cx="2658219" cy="2658218"/>
            </a:xfrm>
            <a:prstGeom prst="pie">
              <a:avLst>
                <a:gd name="adj1" fmla="val 8051921"/>
                <a:gd name="adj2" fmla="val 14608537"/>
              </a:avLst>
            </a:prstGeom>
            <a:solidFill>
              <a:srgbClr val="D0F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" name="원형 10">
              <a:extLst>
                <a:ext uri="{FF2B5EF4-FFF2-40B4-BE49-F238E27FC236}">
                  <a16:creationId xmlns:a16="http://schemas.microsoft.com/office/drawing/2014/main" id="{441F23B8-73B5-834C-8682-6550475756DA}"/>
                </a:ext>
              </a:extLst>
            </p:cNvPr>
            <p:cNvSpPr/>
            <p:nvPr/>
          </p:nvSpPr>
          <p:spPr>
            <a:xfrm rot="12345215">
              <a:off x="3234424" y="1575866"/>
              <a:ext cx="2658219" cy="2658218"/>
            </a:xfrm>
            <a:prstGeom prst="pie">
              <a:avLst>
                <a:gd name="adj1" fmla="val 8051921"/>
                <a:gd name="adj2" fmla="val 14608537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0ECD87A-5CD0-4142-B1F2-4D73865DD5DA}"/>
                </a:ext>
              </a:extLst>
            </p:cNvPr>
            <p:cNvSpPr txBox="1"/>
            <p:nvPr/>
          </p:nvSpPr>
          <p:spPr>
            <a:xfrm>
              <a:off x="4802744" y="3133725"/>
              <a:ext cx="861133" cy="3847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900" b="1" dirty="0" err="1"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직관성</a:t>
              </a:r>
              <a:endParaRPr kumimoji="1" lang="en-US" altLang="ko-KR" sz="1900" b="1" dirty="0">
                <a:latin typeface="Elice DigitalBaeum" panose="020B0600000101010101" pitchFamily="34" charset="-127"/>
                <a:ea typeface="Elice DigitalBaeum" panose="020B0600000101010101" pitchFamily="34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02D8912-E659-EC44-9109-2D6772D79154}"/>
                </a:ext>
              </a:extLst>
            </p:cNvPr>
            <p:cNvSpPr txBox="1"/>
            <p:nvPr/>
          </p:nvSpPr>
          <p:spPr>
            <a:xfrm>
              <a:off x="3536953" y="3140075"/>
              <a:ext cx="861133" cy="3847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900" b="1" dirty="0" err="1"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게임성</a:t>
              </a:r>
              <a:endParaRPr kumimoji="1" lang="en-US" altLang="ko-KR" sz="1900" b="1" dirty="0">
                <a:latin typeface="Elice DigitalBaeum" panose="020B0600000101010101" pitchFamily="34" charset="-127"/>
                <a:ea typeface="Elice DigitalBaeum" panose="020B0600000101010101" pitchFamily="34" charset="-127"/>
              </a:endParaRPr>
            </a:p>
          </p:txBody>
        </p:sp>
        <p:pic>
          <p:nvPicPr>
            <p:cNvPr id="9" name="그래픽 8" descr="오른쪽 캐럿 단색으로 채워진">
              <a:extLst>
                <a:ext uri="{FF2B5EF4-FFF2-40B4-BE49-F238E27FC236}">
                  <a16:creationId xmlns:a16="http://schemas.microsoft.com/office/drawing/2014/main" id="{124DDFB7-F2CA-1142-B90A-DEB151F657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20038482">
              <a:off x="3751707" y="1214118"/>
              <a:ext cx="336536" cy="33653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5314193"/>
      </p:ext>
    </p:extLst>
  </p:cSld>
  <p:clrMapOvr>
    <a:masterClrMapping/>
  </p:clrMapOvr>
  <p:transition spd="slow">
    <p:push/>
  </p:transition>
</p:sld>
</file>

<file path=ppt/theme/theme1.xml><?xml version="1.0" encoding="utf-8"?>
<a:theme xmlns:a="http://schemas.openxmlformats.org/drawingml/2006/main" name="Smart City Company Meeting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589EA5"/>
      </a:accent1>
      <a:accent2>
        <a:srgbClr val="77BE9C"/>
      </a:accent2>
      <a:accent3>
        <a:srgbClr val="A8DBA7"/>
      </a:accent3>
      <a:accent4>
        <a:srgbClr val="D0F09F"/>
      </a:accent4>
      <a:accent5>
        <a:srgbClr val="FFFFFF"/>
      </a:accent5>
      <a:accent6>
        <a:srgbClr val="22262D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2600</TotalTime>
  <Words>1605</Words>
  <Application>Microsoft Macintosh PowerPoint</Application>
  <PresentationFormat>화면 슬라이드 쇼(16:9)</PresentationFormat>
  <Paragraphs>338</Paragraphs>
  <Slides>37</Slides>
  <Notes>33</Notes>
  <HiddenSlides>0</HiddenSlides>
  <MMClips>1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37</vt:i4>
      </vt:variant>
    </vt:vector>
  </HeadingPairs>
  <TitlesOfParts>
    <vt:vector size="47" baseType="lpstr">
      <vt:lpstr>WemakepriceOTF SemiBold</vt:lpstr>
      <vt:lpstr>Unica One</vt:lpstr>
      <vt:lpstr>ELAND ChoiceOTF Bold</vt:lpstr>
      <vt:lpstr>Arial</vt:lpstr>
      <vt:lpstr>Lato Light</vt:lpstr>
      <vt:lpstr>WemakepriceOTF</vt:lpstr>
      <vt:lpstr>WemakepriceOTF Bold</vt:lpstr>
      <vt:lpstr>Audiowide</vt:lpstr>
      <vt:lpstr>Elice DigitalBaeum</vt:lpstr>
      <vt:lpstr>Smart City Company Meeting by Slidesgo</vt:lpstr>
      <vt:lpstr>SWING MASTER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SWING MASTER</dc:title>
  <cp:lastModifiedBy>권지현(사회과교육과)</cp:lastModifiedBy>
  <cp:revision>14</cp:revision>
  <dcterms:modified xsi:type="dcterms:W3CDTF">2021-12-27T05:56:47Z</dcterms:modified>
</cp:coreProperties>
</file>